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B5FAEB-82E7-4F4F-A9D4-140A03617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8E360D3-65E2-4EBB-A401-4BD4EF0CF0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5C7A3F7-60A8-4712-BB44-74D74DA3A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3D5D-7876-468C-AFB2-F9F6E865E8C6}" type="datetimeFigureOut">
              <a:rPr lang="sv-SE" smtClean="0"/>
              <a:t>2022-03-01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8C8FF7-4AD0-4F0E-B31A-29B028071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64F44D2-C5D2-4C68-8CAA-7BD58B8AD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A3E9-14F4-425A-AEF3-86CDC1F3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366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B06F52-F31B-4BF0-98FB-3FC4CEBC1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92600E1-70E5-4BF8-86A6-9BFDDF1A1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D28AD8D-47AB-4873-AC33-49C47CE94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3D5D-7876-468C-AFB2-F9F6E865E8C6}" type="datetimeFigureOut">
              <a:rPr lang="sv-SE" smtClean="0"/>
              <a:t>2022-03-01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4ECE8CC-89B6-4F5F-A8BF-678758F35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9052678-752C-4FC8-B724-1F2BE6372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A3E9-14F4-425A-AEF3-86CDC1F3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493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827A4A0-75BC-4AAD-87EE-15D03557E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3DC435E-B747-4199-AC1B-E8C6C6038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4A50B6D-1FA2-4F1F-841F-961D7BA8D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3D5D-7876-468C-AFB2-F9F6E865E8C6}" type="datetimeFigureOut">
              <a:rPr lang="sv-SE" smtClean="0"/>
              <a:t>2022-03-01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F5912AD-5EFF-4DE4-854F-4FB4010DA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D14F424-5CD2-4627-96D1-47BC552AC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A3E9-14F4-425A-AEF3-86CDC1F3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619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90CE56-6E43-4365-A1B2-D3FD5696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8FB85C2-A78E-41CE-8133-328F02C4D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910299-0F18-4F24-9798-5E1ED0E4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3D5D-7876-468C-AFB2-F9F6E865E8C6}" type="datetimeFigureOut">
              <a:rPr lang="sv-SE" smtClean="0"/>
              <a:t>2022-03-01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ED65BB-DA94-4F80-8D7A-F93035DF5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B8F8971-06AD-4451-8949-8792DE8DA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A3E9-14F4-425A-AEF3-86CDC1F3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166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D651E2-F6C1-4E42-B38C-1637C99B1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D5C69AE-B5F0-4B97-AE81-A41D6706E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616381-B027-40AF-A3AE-A03EF9B86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3D5D-7876-468C-AFB2-F9F6E865E8C6}" type="datetimeFigureOut">
              <a:rPr lang="sv-SE" smtClean="0"/>
              <a:t>2022-03-01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1DBE17-DE8A-4AB2-BC48-98CFCA29C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D985358-42FD-41D0-A417-4999BC2C0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A3E9-14F4-425A-AEF3-86CDC1F3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196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4338C3-6AC2-404B-8CA9-42AB69A56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72CCA1-07D1-42D4-9FD0-A50CF7B50D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868CC80-4198-45DA-8AE9-3182B6A20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CC9D53-6391-42F3-AAE7-9541E9B01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3D5D-7876-468C-AFB2-F9F6E865E8C6}" type="datetimeFigureOut">
              <a:rPr lang="sv-SE" smtClean="0"/>
              <a:t>2022-03-01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805A49D-6D38-4DCD-8352-8888F5AD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FA47F94-8389-4AB0-A159-B8B8ECB7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A3E9-14F4-425A-AEF3-86CDC1F3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7171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A54EF7-F0B4-4E6B-AF13-CC511C11F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69E9A3A-9C95-460D-903B-E868BF4E1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C0CB76E-9645-4F56-9865-D52E74D1C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BD715C7-3A29-454B-BA4A-EFA937FD6D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429C72E-80AE-410D-882A-71A28B6C27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9BD4BCE-6F94-4282-9A9E-F895E419E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3D5D-7876-468C-AFB2-F9F6E865E8C6}" type="datetimeFigureOut">
              <a:rPr lang="sv-SE" smtClean="0"/>
              <a:t>2022-03-01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4DCF47D-4EA1-4214-9AAA-27FE36856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A5D5F61-41A3-4F50-84C2-9992DA525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A3E9-14F4-425A-AEF3-86CDC1F3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056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135E9A-1238-4CA3-A2AD-F653E4E14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C64E65B-8672-47E6-B547-6ABB71DA0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3D5D-7876-468C-AFB2-F9F6E865E8C6}" type="datetimeFigureOut">
              <a:rPr lang="sv-SE" smtClean="0"/>
              <a:t>2022-03-01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97480E1-56B7-4FD8-96A1-47ECB028C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8BCEDA-D135-44C9-B198-FB6619E17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A3E9-14F4-425A-AEF3-86CDC1F3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8496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0F8A613-80F9-40AA-B430-86097158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3D5D-7876-468C-AFB2-F9F6E865E8C6}" type="datetimeFigureOut">
              <a:rPr lang="sv-SE" smtClean="0"/>
              <a:t>2022-03-01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E4B2D18-7FAF-425C-BE10-E218CA14A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DE09C65-0957-4429-BFDB-A28970D58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A3E9-14F4-425A-AEF3-86CDC1F3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7237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151249-C106-4F0A-A5A3-C7F5C296F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21332B5-BD09-4A40-BBB8-016DCB3E8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ED3D6D9-B158-4CA0-AEFC-A2DC3F160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B39E7A6-B49B-4408-83E2-1A16B54F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3D5D-7876-468C-AFB2-F9F6E865E8C6}" type="datetimeFigureOut">
              <a:rPr lang="sv-SE" smtClean="0"/>
              <a:t>2022-03-01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29D9980-0B9A-4548-8EF1-DD569AF6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15F18E1-E8CB-442A-8A5F-5EB4302AC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A3E9-14F4-425A-AEF3-86CDC1F3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36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FA211C-34AC-4FFA-915C-2E06636DD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B157EF6-82C0-421C-B880-518E4AE78D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0094CBC-29D6-4CCF-A1C1-3CF212415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C11BCE-FD4B-4B6A-8B2B-7F6B574A3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3D5D-7876-468C-AFB2-F9F6E865E8C6}" type="datetimeFigureOut">
              <a:rPr lang="sv-SE" smtClean="0"/>
              <a:t>2022-03-01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415FFD1-EBBA-4693-A0DA-F9A363BB0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34E51DB-46F7-4F9B-9BF8-5F81C849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A3E9-14F4-425A-AEF3-86CDC1F3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20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4AF9019-381D-4CC4-97AD-08914FE69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493B929-A5CA-4FF3-9DD4-5DD3722FC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B9C6027-E675-461F-AC3E-0AED382586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53D5D-7876-468C-AFB2-F9F6E865E8C6}" type="datetimeFigureOut">
              <a:rPr lang="sv-SE" smtClean="0"/>
              <a:t>2022-03-01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30CA1A-5C5E-4D21-8265-1218598D6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9A48637-0AE5-41C1-8377-A00BB5197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DA3E9-14F4-425A-AEF3-86CDC1F3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997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1E24AD-CD11-4E2D-AC52-291A5F311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     Samverkanstruktur Samverkan Blekinge</a:t>
            </a:r>
            <a:endParaRPr lang="sv-SE" dirty="0"/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18D9B349-922C-4938-A55F-69A93C8A20A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0975" y="1825625"/>
            <a:ext cx="8352000" cy="48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481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Bredbild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     Samverkanstruktur Samverkan Blekinge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Samverkanstruktur Samverkan Blekinge</dc:title>
  <dc:creator>Andersson, Carina</dc:creator>
  <cp:lastModifiedBy>Andersson, Carina</cp:lastModifiedBy>
  <cp:revision>1</cp:revision>
  <dcterms:created xsi:type="dcterms:W3CDTF">2022-03-01T09:07:05Z</dcterms:created>
  <dcterms:modified xsi:type="dcterms:W3CDTF">2022-03-01T09:09:21Z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bac6341-7359-42b1-877b-46cac6ea067b_Enabled">
    <vt:lpwstr>true</vt:lpwstr>
  </property>
  <property fmtid="{D5CDD505-2E9C-101B-9397-08002B2CF9AE}" pid="3" name="MSIP_Label_fbac6341-7359-42b1-877b-46cac6ea067b_SetDate">
    <vt:lpwstr>2022-03-01T09:07:05Z</vt:lpwstr>
  </property>
  <property fmtid="{D5CDD505-2E9C-101B-9397-08002B2CF9AE}" pid="4" name="MSIP_Label_fbac6341-7359-42b1-877b-46cac6ea067b_Method">
    <vt:lpwstr>Standard</vt:lpwstr>
  </property>
  <property fmtid="{D5CDD505-2E9C-101B-9397-08002B2CF9AE}" pid="5" name="MSIP_Label_fbac6341-7359-42b1-877b-46cac6ea067b_Name">
    <vt:lpwstr>Internt</vt:lpwstr>
  </property>
  <property fmtid="{D5CDD505-2E9C-101B-9397-08002B2CF9AE}" pid="6" name="MSIP_Label_fbac6341-7359-42b1-877b-46cac6ea067b_SiteId">
    <vt:lpwstr>b864d79d-1d58-48a3-b396-10684dbf5445</vt:lpwstr>
  </property>
  <property fmtid="{D5CDD505-2E9C-101B-9397-08002B2CF9AE}" pid="7" name="MSIP_Label_fbac6341-7359-42b1-877b-46cac6ea067b_ActionId">
    <vt:lpwstr>2f356fee-73af-4f5e-a782-42a1c828f7c3</vt:lpwstr>
  </property>
  <property fmtid="{D5CDD505-2E9C-101B-9397-08002B2CF9AE}" pid="8" name="MSIP_Label_fbac6341-7359-42b1-877b-46cac6ea067b_ContentBits">
    <vt:lpwstr>0</vt:lpwstr>
  </property>
</Properties>
</file>