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4"/>
  </p:notesMasterIdLst>
  <p:sldIdLst>
    <p:sldId id="260" r:id="rId2"/>
    <p:sldId id="352" r:id="rId3"/>
    <p:sldId id="263" r:id="rId4"/>
    <p:sldId id="358" r:id="rId5"/>
    <p:sldId id="262" r:id="rId6"/>
    <p:sldId id="355" r:id="rId7"/>
    <p:sldId id="356" r:id="rId8"/>
    <p:sldId id="357" r:id="rId9"/>
    <p:sldId id="351" r:id="rId10"/>
    <p:sldId id="354" r:id="rId11"/>
    <p:sldId id="353" r:id="rId12"/>
    <p:sldId id="309" r:id="rId13"/>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C"/>
    <a:srgbClr val="29B8CC"/>
    <a:srgbClr val="98C21D"/>
    <a:srgbClr val="2D934F"/>
    <a:srgbClr val="6E368C"/>
    <a:srgbClr val="D7007F"/>
    <a:srgbClr val="00A6E2"/>
    <a:srgbClr val="65B2E4"/>
    <a:srgbClr val="5B9BD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9031" autoAdjust="0"/>
  </p:normalViewPr>
  <p:slideViewPr>
    <p:cSldViewPr snapToGrid="0" snapToObjects="1">
      <p:cViewPr varScale="1">
        <p:scale>
          <a:sx n="137" d="100"/>
          <a:sy n="137" d="100"/>
        </p:scale>
        <p:origin x="138" y="3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D8DC4-73F6-40AD-9FEB-24F680BBB2FC}" type="datetimeFigureOut">
              <a:rPr lang="sv-SE" smtClean="0"/>
              <a:t>2021-02-23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F054B-763F-4D21-ADAD-01DBBDE23C3C}" type="slidenum">
              <a:rPr lang="sv-SE" smtClean="0"/>
              <a:t>‹#›</a:t>
            </a:fld>
            <a:endParaRPr lang="sv-SE"/>
          </a:p>
        </p:txBody>
      </p:sp>
    </p:spTree>
    <p:extLst>
      <p:ext uri="{BB962C8B-B14F-4D97-AF65-F5344CB8AC3E}">
        <p14:creationId xmlns:p14="http://schemas.microsoft.com/office/powerpoint/2010/main" val="76205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Vaccinen är testade på tiotusentals personer, långt mer än i vanliga fall. Vaccinen granskas också av europeiska läkemedelsmyndigheten (EMA) där svenska Läkemedelsverket ingår, och de har sagt att man inte minskar kraven för att det är en pågående pandemi. Att det har gått snabbt att få fram godkända vaccin beror på att många länder har samarbetat.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VIKTIGT ATT UNDERSTRYKA DENNA PUNKT! Pandemin är inte över och vi kommer att behöva leva med restriktioner under lång tid. </a:t>
            </a:r>
            <a:r>
              <a:rPr lang="sv-SE" sz="1200" b="0" i="0" kern="1200" dirty="0">
                <a:solidFill>
                  <a:schemeClr val="tx1"/>
                </a:solidFill>
                <a:effectLst/>
                <a:latin typeface="+mn-lt"/>
                <a:ea typeface="+mn-ea"/>
                <a:cs typeface="+mn-cs"/>
              </a:rPr>
              <a:t>Tillsammans kan vi minska smittspridningen och skydda dem som riskerar att bli svårast sjuka. Även om du själv inte blev så sjuk riskerar du att smitta andra som kan bli allvarligt sjuka, vaccinationen minskar risken för att bli allvarligt sjuk i covid-19 och för att smitta andra. Vaccination är ett av de mest effektiva sätten att förebygga sjukdom.</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0F054B-763F-4D21-ADAD-01DBBDE23C3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768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2 - Första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bg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3" name="Subtitle 2"/>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3675" y="4267200"/>
            <a:ext cx="1943100" cy="385864"/>
          </a:xfrm>
          <a:prstGeom prst="rect">
            <a:avLst/>
          </a:prstGeom>
        </p:spPr>
      </p:pic>
    </p:spTree>
    <p:extLst>
      <p:ext uri="{BB962C8B-B14F-4D97-AF65-F5344CB8AC3E}">
        <p14:creationId xmlns:p14="http://schemas.microsoft.com/office/powerpoint/2010/main" val="4660286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2 - Två innehållskolum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C988B-1084-4D43-B854-785DADC6AA15}"/>
              </a:ext>
            </a:extLst>
          </p:cNvPr>
          <p:cNvSpPr>
            <a:spLocks noGrp="1"/>
          </p:cNvSpPr>
          <p:nvPr>
            <p:ph idx="1" hasCustomPrompt="1"/>
          </p:nvPr>
        </p:nvSpPr>
        <p:spPr>
          <a:xfrm>
            <a:off x="971550" y="1252678"/>
            <a:ext cx="3414182" cy="2858879"/>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4" name="Content Placeholder 2">
            <a:extLst>
              <a:ext uri="{FF2B5EF4-FFF2-40B4-BE49-F238E27FC236}">
                <a16:creationId xmlns:a16="http://schemas.microsoft.com/office/drawing/2014/main" id="{61F4F6AE-E656-4606-A7ED-B8738C7C935F}"/>
              </a:ext>
            </a:extLst>
          </p:cNvPr>
          <p:cNvSpPr>
            <a:spLocks noGrp="1"/>
          </p:cNvSpPr>
          <p:nvPr>
            <p:ph idx="11" hasCustomPrompt="1"/>
          </p:nvPr>
        </p:nvSpPr>
        <p:spPr>
          <a:xfrm>
            <a:off x="4604425" y="1252678"/>
            <a:ext cx="3546390" cy="2858879"/>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5" name="Title 17">
            <a:extLst>
              <a:ext uri="{FF2B5EF4-FFF2-40B4-BE49-F238E27FC236}">
                <a16:creationId xmlns:a16="http://schemas.microsoft.com/office/drawing/2014/main" id="{ACB0A2A9-7860-43A7-A983-DCC3FEC3C183}"/>
              </a:ext>
            </a:extLst>
          </p:cNvPr>
          <p:cNvSpPr>
            <a:spLocks noGrp="1"/>
          </p:cNvSpPr>
          <p:nvPr>
            <p:ph type="title" hasCustomPrompt="1"/>
          </p:nvPr>
        </p:nvSpPr>
        <p:spPr>
          <a:xfrm>
            <a:off x="971552" y="742157"/>
            <a:ext cx="5972946" cy="510521"/>
          </a:xfrm>
          <a:prstGeom prst="rect">
            <a:avLst/>
          </a:prstGeom>
        </p:spPr>
        <p:txBody>
          <a:bodyPr/>
          <a:lstStyle>
            <a:lvl1pPr>
              <a:defRPr sz="2400" b="1">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Subtitle 2">
            <a:extLst>
              <a:ext uri="{FF2B5EF4-FFF2-40B4-BE49-F238E27FC236}">
                <a16:creationId xmlns:a16="http://schemas.microsoft.com/office/drawing/2014/main" id="{4CAB0F34-A439-4391-805B-578CC2F9F9E4}"/>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32783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2 - Jämförel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F87D079-CA06-42AC-A657-9F6CD546ED4B}"/>
              </a:ext>
            </a:extLst>
          </p:cNvPr>
          <p:cNvSpPr>
            <a:spLocks noGrp="1"/>
          </p:cNvSpPr>
          <p:nvPr>
            <p:ph type="body" idx="1" hasCustomPrompt="1"/>
          </p:nvPr>
        </p:nvSpPr>
        <p:spPr>
          <a:xfrm>
            <a:off x="971551" y="1252678"/>
            <a:ext cx="3452966" cy="497939"/>
          </a:xfrm>
          <a:prstGeom prst="rect">
            <a:avLst/>
          </a:prstGeom>
        </p:spPr>
        <p:txBody>
          <a:bodyPr anchor="b"/>
          <a:lstStyle>
            <a:lvl1pPr marL="0" indent="0">
              <a:buNone/>
              <a:defRPr sz="1800" b="1" i="0" baseline="0">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Jämförelse</a:t>
            </a:r>
            <a:r>
              <a:rPr lang="en-US" dirty="0"/>
              <a:t> 1</a:t>
            </a:r>
          </a:p>
        </p:txBody>
      </p:sp>
      <p:sp>
        <p:nvSpPr>
          <p:cNvPr id="7" name="Content Placeholder 3">
            <a:extLst>
              <a:ext uri="{FF2B5EF4-FFF2-40B4-BE49-F238E27FC236}">
                <a16:creationId xmlns:a16="http://schemas.microsoft.com/office/drawing/2014/main" id="{6C720DA5-7F30-4D06-841E-EAC9CFC08467}"/>
              </a:ext>
            </a:extLst>
          </p:cNvPr>
          <p:cNvSpPr>
            <a:spLocks noGrp="1"/>
          </p:cNvSpPr>
          <p:nvPr>
            <p:ph sz="half" idx="2" hasCustomPrompt="1"/>
          </p:nvPr>
        </p:nvSpPr>
        <p:spPr>
          <a:xfrm>
            <a:off x="971549" y="1750616"/>
            <a:ext cx="3452967" cy="234797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8" name="Text Placeholder 2">
            <a:extLst>
              <a:ext uri="{FF2B5EF4-FFF2-40B4-BE49-F238E27FC236}">
                <a16:creationId xmlns:a16="http://schemas.microsoft.com/office/drawing/2014/main" id="{B78C9D70-9D73-4F66-B959-D47E03A644B3}"/>
              </a:ext>
            </a:extLst>
          </p:cNvPr>
          <p:cNvSpPr>
            <a:spLocks noGrp="1"/>
          </p:cNvSpPr>
          <p:nvPr>
            <p:ph type="body" idx="12" hasCustomPrompt="1"/>
          </p:nvPr>
        </p:nvSpPr>
        <p:spPr>
          <a:xfrm>
            <a:off x="4684876" y="1252678"/>
            <a:ext cx="3452968" cy="497939"/>
          </a:xfrm>
          <a:prstGeom prst="rect">
            <a:avLst/>
          </a:prstGeom>
        </p:spPr>
        <p:txBody>
          <a:bodyPr anchor="b"/>
          <a:lstStyle>
            <a:lvl1pPr marL="0" indent="0">
              <a:buNone/>
              <a:defRPr sz="1800" b="1" i="0" baseline="0">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Jämförelse</a:t>
            </a:r>
            <a:r>
              <a:rPr lang="en-US" dirty="0"/>
              <a:t> 2</a:t>
            </a:r>
          </a:p>
        </p:txBody>
      </p:sp>
      <p:sp>
        <p:nvSpPr>
          <p:cNvPr id="9" name="Content Placeholder 3">
            <a:extLst>
              <a:ext uri="{FF2B5EF4-FFF2-40B4-BE49-F238E27FC236}">
                <a16:creationId xmlns:a16="http://schemas.microsoft.com/office/drawing/2014/main" id="{DCC39147-D25E-418A-B116-113C1B3C7F2F}"/>
              </a:ext>
            </a:extLst>
          </p:cNvPr>
          <p:cNvSpPr>
            <a:spLocks noGrp="1"/>
          </p:cNvSpPr>
          <p:nvPr>
            <p:ph sz="half" idx="13" hasCustomPrompt="1"/>
          </p:nvPr>
        </p:nvSpPr>
        <p:spPr>
          <a:xfrm>
            <a:off x="4684876" y="1750616"/>
            <a:ext cx="3452968" cy="234797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10" name="Title 17">
            <a:extLst>
              <a:ext uri="{FF2B5EF4-FFF2-40B4-BE49-F238E27FC236}">
                <a16:creationId xmlns:a16="http://schemas.microsoft.com/office/drawing/2014/main" id="{4669E440-681D-4096-BEC4-732791E6D8A8}"/>
              </a:ext>
            </a:extLst>
          </p:cNvPr>
          <p:cNvSpPr>
            <a:spLocks noGrp="1"/>
          </p:cNvSpPr>
          <p:nvPr>
            <p:ph type="title" hasCustomPrompt="1"/>
          </p:nvPr>
        </p:nvSpPr>
        <p:spPr>
          <a:xfrm>
            <a:off x="971551" y="742157"/>
            <a:ext cx="5972946" cy="510521"/>
          </a:xfrm>
          <a:prstGeom prst="rect">
            <a:avLst/>
          </a:prstGeom>
        </p:spPr>
        <p:txBody>
          <a:bodyPr/>
          <a:lstStyle>
            <a:lvl1pPr>
              <a:defRPr sz="2400" b="1" baseline="0">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11" name="Subtitle 2">
            <a:extLst>
              <a:ext uri="{FF2B5EF4-FFF2-40B4-BE49-F238E27FC236}">
                <a16:creationId xmlns:a16="http://schemas.microsoft.com/office/drawing/2014/main" id="{12834628-F2D8-4A21-B0EB-A8D6D9722D6C}"/>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563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2EF0E0-1DA1-403B-A95C-01BD76426A37}"/>
              </a:ext>
            </a:extLst>
          </p:cNvPr>
          <p:cNvSpPr>
            <a:spLocks noGrp="1"/>
          </p:cNvSpPr>
          <p:nvPr>
            <p:ph type="title" hasCustomPrompt="1"/>
          </p:nvPr>
        </p:nvSpPr>
        <p:spPr>
          <a:xfrm>
            <a:off x="971551" y="870348"/>
            <a:ext cx="5972947" cy="510521"/>
          </a:xfrm>
          <a:prstGeom prst="rect">
            <a:avLst/>
          </a:prstGeom>
        </p:spPr>
        <p:txBody>
          <a:bodyPr/>
          <a:lstStyle>
            <a:lvl1pPr>
              <a:defRPr sz="24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5" name="Subtitle 2">
            <a:extLst>
              <a:ext uri="{FF2B5EF4-FFF2-40B4-BE49-F238E27FC236}">
                <a16:creationId xmlns:a16="http://schemas.microsoft.com/office/drawing/2014/main" id="{245FA675-0AA6-482C-89AA-E4E8C5B7D8A2}"/>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171462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2 - Tom 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1846C22-44CE-4870-8D6B-C7620DFD1F08}"/>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50502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2 - Innehåll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C3F536-D64B-4BFC-BEF4-CC79B31C2490}"/>
              </a:ext>
            </a:extLst>
          </p:cNvPr>
          <p:cNvSpPr>
            <a:spLocks noGrp="1"/>
          </p:cNvSpPr>
          <p:nvPr>
            <p:ph type="title" hasCustomPrompt="1"/>
          </p:nvPr>
        </p:nvSpPr>
        <p:spPr>
          <a:xfrm>
            <a:off x="971550" y="742157"/>
            <a:ext cx="2607469" cy="672703"/>
          </a:xfrm>
          <a:prstGeom prst="rect">
            <a:avLst/>
          </a:prstGeom>
        </p:spPr>
        <p:txBody>
          <a:bodyPr anchor="b"/>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Content Placeholder 2">
            <a:extLst>
              <a:ext uri="{FF2B5EF4-FFF2-40B4-BE49-F238E27FC236}">
                <a16:creationId xmlns:a16="http://schemas.microsoft.com/office/drawing/2014/main" id="{21BD9082-4DAF-49BC-8F62-7BCCBC7E28CA}"/>
              </a:ext>
            </a:extLst>
          </p:cNvPr>
          <p:cNvSpPr>
            <a:spLocks noGrp="1"/>
          </p:cNvSpPr>
          <p:nvPr>
            <p:ph idx="1" hasCustomPrompt="1"/>
          </p:nvPr>
        </p:nvSpPr>
        <p:spPr>
          <a:xfrm>
            <a:off x="3779194" y="742157"/>
            <a:ext cx="4393256" cy="3343461"/>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8" name="Text Placeholder 3">
            <a:extLst>
              <a:ext uri="{FF2B5EF4-FFF2-40B4-BE49-F238E27FC236}">
                <a16:creationId xmlns:a16="http://schemas.microsoft.com/office/drawing/2014/main" id="{8D85BB55-8A0C-425A-A85F-B2238AEAFC79}"/>
              </a:ext>
            </a:extLst>
          </p:cNvPr>
          <p:cNvSpPr>
            <a:spLocks noGrp="1"/>
          </p:cNvSpPr>
          <p:nvPr>
            <p:ph type="body" sz="half" idx="2" hasCustomPrompt="1"/>
          </p:nvPr>
        </p:nvSpPr>
        <p:spPr>
          <a:xfrm>
            <a:off x="971550" y="1414860"/>
            <a:ext cx="2607468" cy="2670758"/>
          </a:xfrm>
          <a:prstGeom prst="rect">
            <a:avLst/>
          </a:prstGeom>
        </p:spPr>
        <p:txBody>
          <a:bodyPr/>
          <a:lstStyle>
            <a:lvl1pPr marL="0" indent="0">
              <a:lnSpc>
                <a:spcPct val="130000"/>
              </a:lnSpc>
              <a:buNone/>
              <a:defRPr sz="1800" b="0" i="0">
                <a:latin typeface="Corbel" panose="020B05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err="1"/>
              <a:t>Underrubrik</a:t>
            </a:r>
            <a:endParaRPr lang="en-US" dirty="0"/>
          </a:p>
        </p:txBody>
      </p:sp>
      <p:sp>
        <p:nvSpPr>
          <p:cNvPr id="9" name="Subtitle 2">
            <a:extLst>
              <a:ext uri="{FF2B5EF4-FFF2-40B4-BE49-F238E27FC236}">
                <a16:creationId xmlns:a16="http://schemas.microsoft.com/office/drawing/2014/main" id="{A9C8B79F-F032-42C4-B31B-257CCFC3E549}"/>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05203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2 - Bild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47967D8-9AB6-4493-8198-D2E80F8DCBB1}"/>
              </a:ext>
            </a:extLst>
          </p:cNvPr>
          <p:cNvSpPr>
            <a:spLocks noGrp="1" noChangeAspect="1"/>
          </p:cNvSpPr>
          <p:nvPr>
            <p:ph type="pic" idx="1" hasCustomPrompt="1"/>
          </p:nvPr>
        </p:nvSpPr>
        <p:spPr>
          <a:xfrm>
            <a:off x="3779195" y="742157"/>
            <a:ext cx="4393256" cy="3324005"/>
          </a:xfrm>
          <a:prstGeom prst="rect">
            <a:avLst/>
          </a:prstGeom>
        </p:spPr>
        <p:txBody>
          <a:bodyPr anchor="ctr"/>
          <a:lstStyle>
            <a:lvl1pPr marL="0" indent="0" algn="ctr">
              <a:buNone/>
              <a:defRPr sz="1600" b="0" i="0" baseline="0">
                <a:latin typeface="Corbel" panose="020B05030202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err="1"/>
              <a:t>Klicka</a:t>
            </a:r>
            <a:r>
              <a:rPr lang="en-US" dirty="0"/>
              <a:t> </a:t>
            </a:r>
            <a:r>
              <a:rPr lang="en-US" dirty="0" err="1"/>
              <a:t>på</a:t>
            </a:r>
            <a:r>
              <a:rPr lang="en-US" dirty="0"/>
              <a:t> </a:t>
            </a:r>
            <a:r>
              <a:rPr lang="en-US" dirty="0" err="1"/>
              <a:t>ikonen</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bild</a:t>
            </a:r>
            <a:r>
              <a:rPr lang="en-US" dirty="0"/>
              <a:t>.</a:t>
            </a:r>
          </a:p>
        </p:txBody>
      </p:sp>
      <p:sp>
        <p:nvSpPr>
          <p:cNvPr id="6" name="Title 1">
            <a:extLst>
              <a:ext uri="{FF2B5EF4-FFF2-40B4-BE49-F238E27FC236}">
                <a16:creationId xmlns:a16="http://schemas.microsoft.com/office/drawing/2014/main" id="{0AB7C0BE-15F7-4668-80A5-AC02F82441DD}"/>
              </a:ext>
            </a:extLst>
          </p:cNvPr>
          <p:cNvSpPr>
            <a:spLocks noGrp="1"/>
          </p:cNvSpPr>
          <p:nvPr>
            <p:ph type="title" hasCustomPrompt="1"/>
          </p:nvPr>
        </p:nvSpPr>
        <p:spPr>
          <a:xfrm>
            <a:off x="971550" y="742157"/>
            <a:ext cx="2607469" cy="672703"/>
          </a:xfrm>
          <a:prstGeom prst="rect">
            <a:avLst/>
          </a:prstGeom>
        </p:spPr>
        <p:txBody>
          <a:bodyPr anchor="b"/>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7" name="Text Placeholder 3">
            <a:extLst>
              <a:ext uri="{FF2B5EF4-FFF2-40B4-BE49-F238E27FC236}">
                <a16:creationId xmlns:a16="http://schemas.microsoft.com/office/drawing/2014/main" id="{C234FBC2-B46A-45E2-B9F8-38286BA4B10D}"/>
              </a:ext>
            </a:extLst>
          </p:cNvPr>
          <p:cNvSpPr>
            <a:spLocks noGrp="1"/>
          </p:cNvSpPr>
          <p:nvPr>
            <p:ph type="body" sz="half" idx="2" hasCustomPrompt="1"/>
          </p:nvPr>
        </p:nvSpPr>
        <p:spPr>
          <a:xfrm>
            <a:off x="971550" y="1414860"/>
            <a:ext cx="2607469" cy="2651302"/>
          </a:xfrm>
          <a:prstGeom prst="rect">
            <a:avLst/>
          </a:prstGeom>
        </p:spPr>
        <p:txBody>
          <a:bodyPr/>
          <a:lstStyle>
            <a:lvl1pPr marL="0" indent="0">
              <a:lnSpc>
                <a:spcPct val="130000"/>
              </a:lnSpc>
              <a:spcBef>
                <a:spcPts val="0"/>
              </a:spcBef>
              <a:buNone/>
              <a:defRPr sz="1800" b="0" i="0">
                <a:latin typeface="Corbel" panose="020B05030202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Underrubrik</a:t>
            </a:r>
          </a:p>
        </p:txBody>
      </p:sp>
      <p:sp>
        <p:nvSpPr>
          <p:cNvPr id="10" name="Subtitle 2">
            <a:extLst>
              <a:ext uri="{FF2B5EF4-FFF2-40B4-BE49-F238E27FC236}">
                <a16:creationId xmlns:a16="http://schemas.microsoft.com/office/drawing/2014/main" id="{9385068F-3ECE-4D88-948B-15ED065E8015}"/>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8185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2 - Horisontell rubrik och vertik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5F73D1-05DE-46F7-9E43-08A30F532AB7}"/>
              </a:ext>
            </a:extLst>
          </p:cNvPr>
          <p:cNvSpPr>
            <a:spLocks noGrp="1"/>
          </p:cNvSpPr>
          <p:nvPr>
            <p:ph type="title" hasCustomPrompt="1"/>
          </p:nvPr>
        </p:nvSpPr>
        <p:spPr>
          <a:xfrm>
            <a:off x="2157566" y="273845"/>
            <a:ext cx="6315847" cy="479191"/>
          </a:xfrm>
          <a:prstGeom prst="rect">
            <a:avLst/>
          </a:prstGeom>
        </p:spPr>
        <p:txBody>
          <a:bodyPr/>
          <a:lstStyle>
            <a:lvl1pPr algn="r">
              <a:defRPr sz="2400" b="1" i="0" baseline="0">
                <a:latin typeface="Corbel" panose="020B0503020204020204" pitchFamily="34" charset="0"/>
                <a:ea typeface="Corbel" panose="020B0503020204020204" pitchFamily="34" charset="0"/>
                <a:cs typeface="Arial"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8" name="Vertical Text Placeholder 2">
            <a:extLst>
              <a:ext uri="{FF2B5EF4-FFF2-40B4-BE49-F238E27FC236}">
                <a16:creationId xmlns:a16="http://schemas.microsoft.com/office/drawing/2014/main" id="{623428C2-E86A-44FC-8AC9-39E11B0DBE08}"/>
              </a:ext>
            </a:extLst>
          </p:cNvPr>
          <p:cNvSpPr>
            <a:spLocks noGrp="1"/>
          </p:cNvSpPr>
          <p:nvPr>
            <p:ph type="body" orient="vert" idx="1" hasCustomPrompt="1"/>
          </p:nvPr>
        </p:nvSpPr>
        <p:spPr>
          <a:xfrm>
            <a:off x="992220" y="851836"/>
            <a:ext cx="7485301" cy="3780887"/>
          </a:xfrm>
          <a:prstGeom prst="rect">
            <a:avLst/>
          </a:prstGeom>
        </p:spPr>
        <p:txBody>
          <a:bodyPr vert="vert"/>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pic>
        <p:nvPicPr>
          <p:cNvPr id="9" name="Bildobjekt 8">
            <a:extLst>
              <a:ext uri="{FF2B5EF4-FFF2-40B4-BE49-F238E27FC236}">
                <a16:creationId xmlns:a16="http://schemas.microsoft.com/office/drawing/2014/main" id="{77142806-D316-46CF-93B5-E15276F32A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2628" y="4526948"/>
            <a:ext cx="792974" cy="157470"/>
          </a:xfrm>
          <a:prstGeom prst="rect">
            <a:avLst/>
          </a:prstGeom>
        </p:spPr>
      </p:pic>
      <p:sp>
        <p:nvSpPr>
          <p:cNvPr id="10" name="Subtitle 2">
            <a:extLst>
              <a:ext uri="{FF2B5EF4-FFF2-40B4-BE49-F238E27FC236}">
                <a16:creationId xmlns:a16="http://schemas.microsoft.com/office/drawing/2014/main" id="{03A7F32A-8998-4710-9E3B-6DFF4FBEF473}"/>
              </a:ext>
            </a:extLst>
          </p:cNvPr>
          <p:cNvSpPr>
            <a:spLocks noGrp="1"/>
          </p:cNvSpPr>
          <p:nvPr>
            <p:ph type="subTitle" idx="10" hasCustomPrompt="1"/>
          </p:nvPr>
        </p:nvSpPr>
        <p:spPr>
          <a:xfrm rot="5400000">
            <a:off x="-1143125" y="1451329"/>
            <a:ext cx="2783357" cy="163358"/>
          </a:xfrm>
          <a:prstGeom prst="rect">
            <a:avLst/>
          </a:prstGeom>
        </p:spPr>
        <p:txBody>
          <a:bodyPr/>
          <a:lstStyle>
            <a:lvl1pPr marL="0" indent="0" algn="l">
              <a:buNone/>
              <a:defRPr sz="80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090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2 - Vertikal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E1BDBFF-15E9-470E-A7EB-4148D3963D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2628" y="4526948"/>
            <a:ext cx="792974" cy="157470"/>
          </a:xfrm>
          <a:prstGeom prst="rect">
            <a:avLst/>
          </a:prstGeom>
        </p:spPr>
      </p:pic>
      <p:sp>
        <p:nvSpPr>
          <p:cNvPr id="11" name="Subtitle 2">
            <a:extLst>
              <a:ext uri="{FF2B5EF4-FFF2-40B4-BE49-F238E27FC236}">
                <a16:creationId xmlns:a16="http://schemas.microsoft.com/office/drawing/2014/main" id="{A4405302-71D0-4965-8C9B-4F1B88143224}"/>
              </a:ext>
            </a:extLst>
          </p:cNvPr>
          <p:cNvSpPr>
            <a:spLocks noGrp="1"/>
          </p:cNvSpPr>
          <p:nvPr>
            <p:ph type="subTitle" idx="10" hasCustomPrompt="1"/>
          </p:nvPr>
        </p:nvSpPr>
        <p:spPr>
          <a:xfrm rot="5400000">
            <a:off x="-1143125" y="1451329"/>
            <a:ext cx="2783357" cy="163358"/>
          </a:xfrm>
          <a:prstGeom prst="rect">
            <a:avLst/>
          </a:prstGeom>
        </p:spPr>
        <p:txBody>
          <a:bodyPr/>
          <a:lstStyle>
            <a:lvl1pPr marL="0" indent="0" algn="l">
              <a:buNone/>
              <a:defRPr sz="80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
        <p:nvSpPr>
          <p:cNvPr id="9" name="Vertical Title 1">
            <a:extLst>
              <a:ext uri="{FF2B5EF4-FFF2-40B4-BE49-F238E27FC236}">
                <a16:creationId xmlns:a16="http://schemas.microsoft.com/office/drawing/2014/main" id="{E2FB44C8-4919-419E-8A8B-AEB62F98E439}"/>
              </a:ext>
            </a:extLst>
          </p:cNvPr>
          <p:cNvSpPr>
            <a:spLocks noGrp="1"/>
          </p:cNvSpPr>
          <p:nvPr>
            <p:ph type="title" hasCustomPrompt="1"/>
          </p:nvPr>
        </p:nvSpPr>
        <p:spPr>
          <a:xfrm>
            <a:off x="7652034" y="418699"/>
            <a:ext cx="726905" cy="4214024"/>
          </a:xfrm>
          <a:prstGeom prst="rect">
            <a:avLst/>
          </a:prstGeom>
        </p:spPr>
        <p:txBody>
          <a:bodyPr vert="eaVert"/>
          <a:lstStyle>
            <a:lvl1pPr>
              <a:defRPr sz="2400" b="1" i="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10" name="Vertical Text Placeholder 2">
            <a:extLst>
              <a:ext uri="{FF2B5EF4-FFF2-40B4-BE49-F238E27FC236}">
                <a16:creationId xmlns:a16="http://schemas.microsoft.com/office/drawing/2014/main" id="{CA5F55C2-EB4E-45B2-B637-12E61F6C4A42}"/>
              </a:ext>
            </a:extLst>
          </p:cNvPr>
          <p:cNvSpPr>
            <a:spLocks noGrp="1"/>
          </p:cNvSpPr>
          <p:nvPr>
            <p:ph type="body" orient="vert" idx="1" hasCustomPrompt="1"/>
          </p:nvPr>
        </p:nvSpPr>
        <p:spPr>
          <a:xfrm>
            <a:off x="1180288" y="418699"/>
            <a:ext cx="6289067" cy="4214024"/>
          </a:xfrm>
          <a:prstGeom prst="rect">
            <a:avLst/>
          </a:prstGeom>
        </p:spPr>
        <p:txBody>
          <a:bodyPr vert="vert"/>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Tree>
    <p:extLst>
      <p:ext uri="{BB962C8B-B14F-4D97-AF65-F5344CB8AC3E}">
        <p14:creationId xmlns:p14="http://schemas.microsoft.com/office/powerpoint/2010/main" val="22364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npassad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55A96A-FC56-4B7F-AD44-28845D29033B}"/>
              </a:ext>
            </a:extLst>
          </p:cNvPr>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tx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4" name="Subtitle 2">
            <a:extLst>
              <a:ext uri="{FF2B5EF4-FFF2-40B4-BE49-F238E27FC236}">
                <a16:creationId xmlns:a16="http://schemas.microsoft.com/office/drawing/2014/main" id="{E6C8C534-9EC3-40D3-B393-A4CC2AB3D8E7}"/>
              </a:ext>
            </a:extLst>
          </p:cNvPr>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tx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sp>
        <p:nvSpPr>
          <p:cNvPr id="5" name="Platshållare för bild 5">
            <a:extLst>
              <a:ext uri="{FF2B5EF4-FFF2-40B4-BE49-F238E27FC236}">
                <a16:creationId xmlns:a16="http://schemas.microsoft.com/office/drawing/2014/main" id="{9CFE1070-3FED-43DC-AB2A-8FC2B8DB74A5}"/>
              </a:ext>
            </a:extLst>
          </p:cNvPr>
          <p:cNvSpPr>
            <a:spLocks noGrp="1"/>
          </p:cNvSpPr>
          <p:nvPr>
            <p:ph type="pic" sz="quarter" idx="10" hasCustomPrompt="1"/>
          </p:nvPr>
        </p:nvSpPr>
        <p:spPr>
          <a:xfrm>
            <a:off x="0" y="1"/>
            <a:ext cx="9144000" cy="5143500"/>
          </a:xfrm>
          <a:prstGeom prst="rect">
            <a:avLst/>
          </a:prstGeom>
        </p:spPr>
        <p:txBody>
          <a:bodyPr/>
          <a:lstStyle>
            <a:lvl1pPr>
              <a:defRPr sz="1800"/>
            </a:lvl1pPr>
          </a:lstStyle>
          <a:p>
            <a:r>
              <a:rPr lang="sv-SE" dirty="0"/>
              <a:t>Klicka på Infoga… Bilder i verktygsfälten ovan för att lägga en bakgrundsbild</a:t>
            </a:r>
          </a:p>
        </p:txBody>
      </p:sp>
    </p:spTree>
    <p:extLst>
      <p:ext uri="{BB962C8B-B14F-4D97-AF65-F5344CB8AC3E}">
        <p14:creationId xmlns:p14="http://schemas.microsoft.com/office/powerpoint/2010/main" val="163512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2 - Första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3675" y="4267200"/>
            <a:ext cx="1943100" cy="385864"/>
          </a:xfrm>
          <a:prstGeom prst="rect">
            <a:avLst/>
          </a:prstGeom>
        </p:spPr>
      </p:pic>
      <p:sp>
        <p:nvSpPr>
          <p:cNvPr id="5" name="Title 1">
            <a:extLst>
              <a:ext uri="{FF2B5EF4-FFF2-40B4-BE49-F238E27FC236}">
                <a16:creationId xmlns:a16="http://schemas.microsoft.com/office/drawing/2014/main" id="{C2DC0281-36F2-4BBE-9127-50DE6FF3BC95}"/>
              </a:ext>
            </a:extLst>
          </p:cNvPr>
          <p:cNvSpPr>
            <a:spLocks noGrp="1"/>
          </p:cNvSpPr>
          <p:nvPr>
            <p:ph type="ctrTitle" hasCustomPrompt="1"/>
          </p:nvPr>
        </p:nvSpPr>
        <p:spPr>
          <a:xfrm>
            <a:off x="1143000" y="640388"/>
            <a:ext cx="7315200" cy="501594"/>
          </a:xfrm>
          <a:prstGeom prst="rect">
            <a:avLst/>
          </a:prstGeom>
        </p:spPr>
        <p:txBody>
          <a:bodyPr anchor="ctr" anchorCtr="0">
            <a:normAutofit/>
          </a:bodyPr>
          <a:lstStyle>
            <a:lvl1pPr algn="l">
              <a:defRPr sz="4000" b="1">
                <a:solidFill>
                  <a:schemeClr val="tx1"/>
                </a:solidFill>
                <a:latin typeface="Corbel" panose="020B0503020204020204" pitchFamily="34" charset="0"/>
                <a:ea typeface="Corbel" panose="020B0503020204020204" pitchFamily="34" charset="0"/>
                <a:cs typeface="Arial" charset="0"/>
              </a:defRPr>
            </a:lvl1pPr>
          </a:lstStyle>
          <a:p>
            <a:pPr lvl="0"/>
            <a:r>
              <a:rPr lang="sv-SE" dirty="0"/>
              <a:t>Rubrik på </a:t>
            </a:r>
            <a:r>
              <a:rPr lang="sv-SE" noProof="0" dirty="0"/>
              <a:t>presentationen</a:t>
            </a:r>
          </a:p>
        </p:txBody>
      </p:sp>
      <p:sp>
        <p:nvSpPr>
          <p:cNvPr id="6" name="Subtitle 2">
            <a:extLst>
              <a:ext uri="{FF2B5EF4-FFF2-40B4-BE49-F238E27FC236}">
                <a16:creationId xmlns:a16="http://schemas.microsoft.com/office/drawing/2014/main" id="{3D33E797-B0AB-4DC4-A0AF-ACFA45890E8E}"/>
              </a:ext>
            </a:extLst>
          </p:cNvPr>
          <p:cNvSpPr>
            <a:spLocks noGrp="1"/>
          </p:cNvSpPr>
          <p:nvPr>
            <p:ph type="subTitle" idx="1" hasCustomPrompt="1"/>
          </p:nvPr>
        </p:nvSpPr>
        <p:spPr>
          <a:xfrm>
            <a:off x="1143004" y="1181351"/>
            <a:ext cx="3573379" cy="209725"/>
          </a:xfrm>
          <a:prstGeom prst="rect">
            <a:avLst/>
          </a:prstGeom>
        </p:spPr>
        <p:txBody>
          <a:bodyPr/>
          <a:lstStyle>
            <a:lvl1pPr marL="0" indent="0" algn="l">
              <a:buNone/>
              <a:defRPr sz="1400">
                <a:solidFill>
                  <a:schemeClr val="tx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Förnamn</a:t>
            </a:r>
            <a:r>
              <a:rPr lang="en-US" dirty="0"/>
              <a:t> </a:t>
            </a:r>
            <a:r>
              <a:rPr lang="en-US" dirty="0" err="1"/>
              <a:t>Efternamn</a:t>
            </a:r>
            <a:r>
              <a:rPr lang="en-US" dirty="0"/>
              <a:t>, Datum</a:t>
            </a:r>
          </a:p>
        </p:txBody>
      </p:sp>
    </p:spTree>
    <p:extLst>
      <p:ext uri="{BB962C8B-B14F-4D97-AF65-F5344CB8AC3E}">
        <p14:creationId xmlns:p14="http://schemas.microsoft.com/office/powerpoint/2010/main" val="88974531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2 - En kolumn text och en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740649"/>
            <a:ext cx="4206586" cy="510521"/>
          </a:xfrm>
          <a:prstGeom prst="rect">
            <a:avLst/>
          </a:prstGeom>
        </p:spPr>
        <p:txBody>
          <a:bodyPr/>
          <a:lstStyle>
            <a:lvl1pPr>
              <a:defRPr sz="2400" b="1" i="0" baseline="0">
                <a:latin typeface="Corbel" panose="020B0503020204020204" pitchFamily="34" charset="0"/>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3" name="Content Placeholder 2"/>
          <p:cNvSpPr>
            <a:spLocks noGrp="1"/>
          </p:cNvSpPr>
          <p:nvPr>
            <p:ph idx="1" hasCustomPrompt="1"/>
          </p:nvPr>
        </p:nvSpPr>
        <p:spPr>
          <a:xfrm>
            <a:off x="971550" y="1251169"/>
            <a:ext cx="4206586" cy="2692857"/>
          </a:xfrm>
          <a:prstGeom prst="rect">
            <a:avLst/>
          </a:prstGeom>
        </p:spPr>
        <p:txBody>
          <a:bodyPr/>
          <a:lstStyle>
            <a:lvl1pPr>
              <a:lnSpc>
                <a:spcPct val="110000"/>
              </a:lnSpc>
              <a:defRPr sz="2000" b="0" i="0">
                <a:solidFill>
                  <a:schemeClr val="tx1"/>
                </a:solidFill>
                <a:latin typeface="Corbel" panose="020B0503020204020204" pitchFamily="34" charset="0"/>
              </a:defRPr>
            </a:lvl1pPr>
            <a:lvl2pPr marL="490538" indent="-217488">
              <a:lnSpc>
                <a:spcPct val="110000"/>
              </a:lnSpc>
              <a:spcBef>
                <a:spcPts val="600"/>
              </a:spcBef>
              <a:buSzPct val="80000"/>
              <a:buFont typeface="Corbel" panose="020B0503020204020204" pitchFamily="34" charset="0"/>
              <a:buChar char="•"/>
              <a:tabLst/>
              <a:defRPr sz="1800" b="0" i="0">
                <a:solidFill>
                  <a:schemeClr val="tx1"/>
                </a:solidFill>
                <a:latin typeface="Corbel" panose="020B0503020204020204" pitchFamily="34" charset="0"/>
              </a:defRPr>
            </a:lvl2pPr>
            <a:lvl3pPr marL="763588" indent="-217488">
              <a:lnSpc>
                <a:spcPct val="110000"/>
              </a:lnSpc>
              <a:spcBef>
                <a:spcPts val="600"/>
              </a:spcBef>
              <a:tabLst/>
              <a:defRPr sz="1600" b="0" i="0">
                <a:solidFill>
                  <a:schemeClr val="tx1"/>
                </a:solidFill>
                <a:latin typeface="Corbel" panose="020B0503020204020204" pitchFamily="34" charset="0"/>
              </a:defRPr>
            </a:lvl3pPr>
            <a:lvl4pPr marL="982663" indent="-177800">
              <a:lnSpc>
                <a:spcPct val="110000"/>
              </a:lnSpc>
              <a:spcBef>
                <a:spcPts val="600"/>
              </a:spcBef>
              <a:tabLst/>
              <a:defRPr sz="1600" b="0" i="0" baseline="0">
                <a:solidFill>
                  <a:schemeClr val="tx1"/>
                </a:solidFill>
                <a:latin typeface="Corbel" panose="020B0503020204020204" pitchFamily="34" charset="0"/>
              </a:defRPr>
            </a:lvl4pPr>
            <a:lvl5pPr marL="1200150" indent="-176213">
              <a:lnSpc>
                <a:spcPct val="110000"/>
              </a:lnSpc>
              <a:spcBef>
                <a:spcPts val="600"/>
              </a:spcBef>
              <a:tabLst/>
              <a:defRPr sz="1600" b="0" i="0">
                <a:solidFill>
                  <a:schemeClr val="tx1"/>
                </a:solidFill>
                <a:latin typeface="Corbel" panose="020B0503020204020204" pitchFamily="34" charset="0"/>
              </a:defRPr>
            </a:lvl5pPr>
          </a:lstStyle>
          <a:p>
            <a:pPr lvl="0"/>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lvl="1"/>
            <a:r>
              <a:rPr lang="en-US" dirty="0" err="1"/>
              <a:t>Andra</a:t>
            </a:r>
            <a:r>
              <a:rPr lang="en-US" dirty="0"/>
              <a:t> </a:t>
            </a:r>
            <a:r>
              <a:rPr lang="en-US" dirty="0" err="1"/>
              <a:t>nivån</a:t>
            </a:r>
            <a:endParaRPr lang="en-US" dirty="0"/>
          </a:p>
          <a:p>
            <a:pPr lvl="2"/>
            <a:r>
              <a:rPr lang="en-US" dirty="0" err="1"/>
              <a:t>Tredje</a:t>
            </a:r>
            <a:r>
              <a:rPr lang="en-US" dirty="0"/>
              <a:t> </a:t>
            </a:r>
            <a:r>
              <a:rPr lang="en-US" dirty="0" err="1"/>
              <a:t>nivån</a:t>
            </a:r>
            <a:endParaRPr lang="en-US" dirty="0"/>
          </a:p>
          <a:p>
            <a:pPr lvl="3"/>
            <a:r>
              <a:rPr lang="en-US" dirty="0" err="1"/>
              <a:t>Fjärde</a:t>
            </a:r>
            <a:r>
              <a:rPr lang="en-US" dirty="0"/>
              <a:t> </a:t>
            </a:r>
            <a:r>
              <a:rPr lang="en-US" dirty="0" err="1"/>
              <a:t>nivån</a:t>
            </a:r>
            <a:endParaRPr lang="en-US" dirty="0"/>
          </a:p>
          <a:p>
            <a:pPr lvl="4"/>
            <a:r>
              <a:rPr lang="en-US" dirty="0" err="1"/>
              <a:t>Femte</a:t>
            </a:r>
            <a:r>
              <a:rPr lang="en-US" dirty="0"/>
              <a:t> </a:t>
            </a:r>
            <a:r>
              <a:rPr lang="en-US" dirty="0" err="1"/>
              <a:t>nivån</a:t>
            </a:r>
            <a:endParaRPr lang="en-US" dirty="0"/>
          </a:p>
        </p:txBody>
      </p:sp>
      <p:sp>
        <p:nvSpPr>
          <p:cNvPr id="11" name="Platshållare för bild 8"/>
          <p:cNvSpPr>
            <a:spLocks noGrp="1"/>
          </p:cNvSpPr>
          <p:nvPr>
            <p:ph type="pic" sz="quarter" idx="13" hasCustomPrompt="1"/>
          </p:nvPr>
        </p:nvSpPr>
        <p:spPr>
          <a:xfrm>
            <a:off x="5364202" y="740649"/>
            <a:ext cx="2808248" cy="3203378"/>
          </a:xfrm>
          <a:prstGeom prst="rect">
            <a:avLst/>
          </a:prstGeom>
        </p:spPr>
        <p:txBody>
          <a:bodyPr vert="horz" anchor="ctr"/>
          <a:lstStyle>
            <a:lvl1pPr marL="0" indent="0" algn="ctr">
              <a:buNone/>
              <a:defRPr sz="1800" baseline="0">
                <a:latin typeface="Corbel" panose="020B0503020204020204" pitchFamily="34" charset="0"/>
                <a:ea typeface="Corbel" panose="020B0503020204020204" pitchFamily="34" charset="0"/>
                <a:cs typeface="Arial" charset="0"/>
              </a:defRPr>
            </a:lvl1pPr>
          </a:lstStyle>
          <a:p>
            <a:r>
              <a:rPr lang="sv-SE" dirty="0"/>
              <a:t>Klicka på ikonen för att lägga till en bild.</a:t>
            </a:r>
          </a:p>
        </p:txBody>
      </p:sp>
      <p:sp>
        <p:nvSpPr>
          <p:cNvPr id="6" name="Subtitle 2">
            <a:extLst>
              <a:ext uri="{FF2B5EF4-FFF2-40B4-BE49-F238E27FC236}">
                <a16:creationId xmlns:a16="http://schemas.microsoft.com/office/drawing/2014/main" id="{FE0CFD9D-EB04-4799-B7FA-CDA5A1CE6EA5}"/>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4070455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2 -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740647"/>
            <a:ext cx="5972948" cy="516630"/>
          </a:xfrm>
          <a:prstGeom prst="rect">
            <a:avLst/>
          </a:prstGeom>
        </p:spPr>
        <p:txBody>
          <a:bodyPr/>
          <a:lstStyle>
            <a:lvl1pPr>
              <a:defRPr sz="2400" b="1" i="0" baseline="0">
                <a:latin typeface="Corbel" panose="020B0503020204020204" pitchFamily="34" charset="0"/>
              </a:defRPr>
            </a:lvl1pPr>
          </a:lstStyle>
          <a:p>
            <a:r>
              <a:rPr lang="en-US" dirty="0" err="1"/>
              <a:t>Skriv</a:t>
            </a:r>
            <a:r>
              <a:rPr lang="en-US" dirty="0"/>
              <a:t> </a:t>
            </a:r>
            <a:r>
              <a:rPr lang="en-US" dirty="0" err="1"/>
              <a:t>en</a:t>
            </a:r>
            <a:r>
              <a:rPr lang="en-US" dirty="0"/>
              <a:t> </a:t>
            </a:r>
            <a:r>
              <a:rPr lang="en-US" dirty="0" err="1"/>
              <a:t>rubrik</a:t>
            </a:r>
            <a:r>
              <a:rPr lang="en-US" dirty="0"/>
              <a:t> </a:t>
            </a:r>
            <a:r>
              <a:rPr lang="en-US" dirty="0" err="1"/>
              <a:t>här</a:t>
            </a:r>
            <a:endParaRPr lang="en-US" dirty="0"/>
          </a:p>
        </p:txBody>
      </p:sp>
      <p:sp>
        <p:nvSpPr>
          <p:cNvPr id="6" name="Content Placeholder 2">
            <a:extLst>
              <a:ext uri="{FF2B5EF4-FFF2-40B4-BE49-F238E27FC236}">
                <a16:creationId xmlns:a16="http://schemas.microsoft.com/office/drawing/2014/main" id="{6A74838C-E168-47AE-B384-169197DEC046}"/>
              </a:ext>
            </a:extLst>
          </p:cNvPr>
          <p:cNvSpPr>
            <a:spLocks noGrp="1"/>
          </p:cNvSpPr>
          <p:nvPr>
            <p:ph idx="1" hasCustomPrompt="1"/>
          </p:nvPr>
        </p:nvSpPr>
        <p:spPr>
          <a:xfrm>
            <a:off x="971550" y="1251169"/>
            <a:ext cx="5972948" cy="2692857"/>
          </a:xfrm>
          <a:prstGeom prst="rect">
            <a:avLst/>
          </a:prstGeom>
        </p:spPr>
        <p:txBody>
          <a:bodyPr/>
          <a:lstStyle>
            <a:lvl1pPr>
              <a:defRPr lang="en-US" sz="2000" b="0" i="0" dirty="0">
                <a:latin typeface="Corbel" panose="020B0503020204020204" pitchFamily="34" charset="0"/>
              </a:defRPr>
            </a:lvl1pPr>
            <a:lvl2pPr>
              <a:defRPr lang="en-US" sz="1800" b="0" i="0" dirty="0">
                <a:latin typeface="Corbel" panose="020B0503020204020204" pitchFamily="34" charset="0"/>
              </a:defRPr>
            </a:lvl2pPr>
            <a:lvl3pPr>
              <a:defRPr lang="en-US" sz="1600" b="0" i="0" dirty="0">
                <a:latin typeface="Corbel" panose="020B0503020204020204" pitchFamily="34" charset="0"/>
              </a:defRPr>
            </a:lvl3pPr>
            <a:lvl4pPr>
              <a:defRPr lang="en-US" sz="1600" b="0" i="0" baseline="0" dirty="0">
                <a:latin typeface="Corbel" panose="020B0503020204020204" pitchFamily="34" charset="0"/>
              </a:defRPr>
            </a:lvl4pPr>
            <a:lvl5pPr>
              <a:defRPr lang="en-US" sz="1600" b="0" i="0" dirty="0">
                <a:latin typeface="Corbel" panose="020B0503020204020204" pitchFamily="34" charset="0"/>
              </a:defRPr>
            </a:lvl5pPr>
          </a:lstStyle>
          <a:p>
            <a:pPr lvl="0">
              <a:lnSpc>
                <a:spcPct val="110000"/>
              </a:lnSpc>
            </a:pPr>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skapa</a:t>
            </a:r>
            <a:r>
              <a:rPr lang="en-US" dirty="0"/>
              <a:t> </a:t>
            </a:r>
            <a:r>
              <a:rPr lang="en-US" dirty="0" err="1"/>
              <a:t>en</a:t>
            </a:r>
            <a:r>
              <a:rPr lang="en-US" dirty="0"/>
              <a:t> </a:t>
            </a:r>
            <a:r>
              <a:rPr lang="en-US" dirty="0" err="1"/>
              <a:t>punktlista</a:t>
            </a:r>
            <a:endParaRPr lang="en-US" dirty="0"/>
          </a:p>
          <a:p>
            <a:pPr marL="490538" lvl="1" indent="-217488">
              <a:lnSpc>
                <a:spcPct val="110000"/>
              </a:lnSpc>
              <a:spcBef>
                <a:spcPts val="600"/>
              </a:spcBef>
              <a:buSzPct val="80000"/>
              <a:buFont typeface="Corbel" panose="020B0503020204020204" pitchFamily="34" charset="0"/>
              <a:tabLst/>
            </a:pPr>
            <a:r>
              <a:rPr lang="en-US" dirty="0" err="1"/>
              <a:t>Andra</a:t>
            </a:r>
            <a:r>
              <a:rPr lang="en-US" dirty="0"/>
              <a:t> </a:t>
            </a:r>
            <a:r>
              <a:rPr lang="en-US" dirty="0" err="1"/>
              <a:t>nivån</a:t>
            </a:r>
            <a:endParaRPr lang="en-US" dirty="0"/>
          </a:p>
          <a:p>
            <a:pPr marL="763588" lvl="2" indent="-217488">
              <a:lnSpc>
                <a:spcPct val="110000"/>
              </a:lnSpc>
              <a:spcBef>
                <a:spcPts val="600"/>
              </a:spcBef>
              <a:tabLst/>
            </a:pPr>
            <a:r>
              <a:rPr lang="en-US" dirty="0" err="1"/>
              <a:t>Tredje</a:t>
            </a:r>
            <a:r>
              <a:rPr lang="en-US" dirty="0"/>
              <a:t> </a:t>
            </a:r>
            <a:r>
              <a:rPr lang="en-US" dirty="0" err="1"/>
              <a:t>nivån</a:t>
            </a:r>
            <a:endParaRPr lang="en-US" dirty="0"/>
          </a:p>
          <a:p>
            <a:pPr marL="982663" lvl="3" indent="-177800">
              <a:lnSpc>
                <a:spcPct val="110000"/>
              </a:lnSpc>
              <a:spcBef>
                <a:spcPts val="600"/>
              </a:spcBef>
              <a:tabLst/>
            </a:pPr>
            <a:r>
              <a:rPr lang="en-US" dirty="0" err="1"/>
              <a:t>Fjärde</a:t>
            </a:r>
            <a:r>
              <a:rPr lang="en-US" dirty="0"/>
              <a:t> </a:t>
            </a:r>
            <a:r>
              <a:rPr lang="en-US" dirty="0" err="1"/>
              <a:t>nivån</a:t>
            </a:r>
            <a:endParaRPr lang="en-US" dirty="0"/>
          </a:p>
          <a:p>
            <a:pPr marL="1200150" lvl="4" indent="-176213">
              <a:lnSpc>
                <a:spcPct val="110000"/>
              </a:lnSpc>
              <a:spcBef>
                <a:spcPts val="600"/>
              </a:spcBef>
              <a:tabLst/>
            </a:pPr>
            <a:r>
              <a:rPr lang="en-US" dirty="0" err="1"/>
              <a:t>Femte</a:t>
            </a:r>
            <a:r>
              <a:rPr lang="en-US" dirty="0"/>
              <a:t> </a:t>
            </a:r>
            <a:r>
              <a:rPr lang="en-US" dirty="0" err="1"/>
              <a:t>nivån</a:t>
            </a:r>
            <a:endParaRPr lang="en-US" dirty="0"/>
          </a:p>
        </p:txBody>
      </p:sp>
      <p:sp>
        <p:nvSpPr>
          <p:cNvPr id="7" name="Subtitle 2">
            <a:extLst>
              <a:ext uri="{FF2B5EF4-FFF2-40B4-BE49-F238E27FC236}">
                <a16:creationId xmlns:a16="http://schemas.microsoft.com/office/drawing/2014/main" id="{D6BB7024-473A-4822-9E62-171AC10ADCBF}"/>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29857389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2 - Kapitelrubrik Himm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5" name="Subtitle 2">
            <a:extLst>
              <a:ext uri="{FF2B5EF4-FFF2-40B4-BE49-F238E27FC236}">
                <a16:creationId xmlns:a16="http://schemas.microsoft.com/office/drawing/2014/main" id="{61261EDD-65D2-4EE4-888A-32301FDAC738}"/>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2937521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2 - Kapitelrubrik Kyrkhu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DADC977C-80CD-4D20-92B3-2771A6BADC12}"/>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2 - Kapitelrubrik Stensha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F002A2A0-A7C4-48EE-833C-07044EDDDF71}"/>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2 - Kapitelrubrik Hallab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7462ECC3-8A54-4FB1-B69D-6ED57A8E1EB7}"/>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2 - Kapitelrubrik Krokå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1334711" y="870350"/>
            <a:ext cx="6436414" cy="3337129"/>
          </a:xfrm>
          <a:prstGeom prst="rect">
            <a:avLst/>
          </a:prstGeom>
        </p:spPr>
        <p:txBody>
          <a:bodyPr anchor="t" anchorCtr="0">
            <a:normAutofit/>
          </a:bodyPr>
          <a:lstStyle>
            <a:lvl1pPr algn="ctr">
              <a:lnSpc>
                <a:spcPct val="150000"/>
              </a:lnSpc>
              <a:defRPr sz="4400" b="0">
                <a:solidFill>
                  <a:schemeClr val="bg1"/>
                </a:solidFill>
                <a:latin typeface="Corbel" panose="020B0503020204020204" pitchFamily="34" charset="0"/>
                <a:ea typeface="Corbel" panose="020B0503020204020204" pitchFamily="34" charset="0"/>
                <a:cs typeface="Arial" charset="0"/>
              </a:defRPr>
            </a:lvl1pPr>
          </a:lstStyle>
          <a:p>
            <a:pPr lvl="0"/>
            <a:r>
              <a:rPr lang="sv-SE" dirty="0"/>
              <a:t>Skriv en kapitelrubrik här</a:t>
            </a:r>
            <a:endParaRPr lang="sv-SE" noProof="0" dirty="0"/>
          </a:p>
        </p:txBody>
      </p:sp>
      <p:sp>
        <p:nvSpPr>
          <p:cNvPr id="6" name="Subtitle 2">
            <a:extLst>
              <a:ext uri="{FF2B5EF4-FFF2-40B4-BE49-F238E27FC236}">
                <a16:creationId xmlns:a16="http://schemas.microsoft.com/office/drawing/2014/main" id="{ACB88A6D-CAA9-4075-B5D4-AE4B9A113681}"/>
              </a:ext>
            </a:extLst>
          </p:cNvPr>
          <p:cNvSpPr>
            <a:spLocks noGrp="1"/>
          </p:cNvSpPr>
          <p:nvPr>
            <p:ph type="subTitle" idx="10" hasCustomPrompt="1"/>
          </p:nvPr>
        </p:nvSpPr>
        <p:spPr>
          <a:xfrm>
            <a:off x="205815" y="4734969"/>
            <a:ext cx="3573379" cy="209725"/>
          </a:xfrm>
          <a:prstGeom prst="rect">
            <a:avLst/>
          </a:prstGeom>
        </p:spPr>
        <p:txBody>
          <a:bodyPr/>
          <a:lstStyle>
            <a:lvl1pPr marL="0" indent="0" algn="l">
              <a:buNone/>
              <a:defRPr sz="950" cap="all" baseline="0">
                <a:solidFill>
                  <a:schemeClr val="bg1"/>
                </a:solidFill>
                <a:latin typeface="Corbel" panose="020B0503020204020204" pitchFamily="34" charset="0"/>
                <a:ea typeface="Corbel" panose="020B0503020204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SKRIV VERKSAMHETSNAMN HÄR</a:t>
            </a:r>
          </a:p>
        </p:txBody>
      </p:sp>
    </p:spTree>
    <p:extLst>
      <p:ext uri="{BB962C8B-B14F-4D97-AF65-F5344CB8AC3E}">
        <p14:creationId xmlns:p14="http://schemas.microsoft.com/office/powerpoint/2010/main" val="4110837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D5648A-A1A7-457F-8D60-90B3F7A0A22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839075" y="4699291"/>
            <a:ext cx="1018050" cy="202166"/>
          </a:xfrm>
          <a:prstGeom prst="rect">
            <a:avLst/>
          </a:prstGeom>
        </p:spPr>
      </p:pic>
    </p:spTree>
    <p:extLst>
      <p:ext uri="{BB962C8B-B14F-4D97-AF65-F5344CB8AC3E}">
        <p14:creationId xmlns:p14="http://schemas.microsoft.com/office/powerpoint/2010/main" val="1963090532"/>
      </p:ext>
    </p:extLst>
  </p:cSld>
  <p:clrMap bg1="lt1" tx1="dk1" bg2="lt2" tx2="dk2" accent1="accent1" accent2="accent2" accent3="accent3" accent4="accent4" accent5="accent5" accent6="accent6" hlink="hlink" folHlink="folHlink"/>
  <p:sldLayoutIdLst>
    <p:sldLayoutId id="2147483701" r:id="rId1"/>
    <p:sldLayoutId id="2147483717" r:id="rId2"/>
    <p:sldLayoutId id="2147483705" r:id="rId3"/>
    <p:sldLayoutId id="2147483702" r:id="rId4"/>
    <p:sldLayoutId id="2147483706" r:id="rId5"/>
    <p:sldLayoutId id="2147483713" r:id="rId6"/>
    <p:sldLayoutId id="2147483714" r:id="rId7"/>
    <p:sldLayoutId id="2147483715" r:id="rId8"/>
    <p:sldLayoutId id="2147483716"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Lägesbild covid-19</a:t>
            </a:r>
          </a:p>
        </p:txBody>
      </p:sp>
      <p:sp>
        <p:nvSpPr>
          <p:cNvPr id="3" name="Underrubrik 2"/>
          <p:cNvSpPr>
            <a:spLocks noGrp="1"/>
          </p:cNvSpPr>
          <p:nvPr>
            <p:ph type="subTitle" idx="1"/>
          </p:nvPr>
        </p:nvSpPr>
        <p:spPr>
          <a:xfrm>
            <a:off x="1143000" y="4503112"/>
            <a:ext cx="3573379" cy="209725"/>
          </a:xfrm>
        </p:spPr>
        <p:txBody>
          <a:bodyPr/>
          <a:lstStyle/>
          <a:p>
            <a:r>
              <a:rPr lang="sv-SE" dirty="0"/>
              <a:t>Bengt Wittesjö, 2021-02-23</a:t>
            </a:r>
          </a:p>
          <a:p>
            <a:endParaRPr lang="sv-SE" dirty="0"/>
          </a:p>
        </p:txBody>
      </p:sp>
    </p:spTree>
    <p:extLst>
      <p:ext uri="{BB962C8B-B14F-4D97-AF65-F5344CB8AC3E}">
        <p14:creationId xmlns:p14="http://schemas.microsoft.com/office/powerpoint/2010/main" val="222090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DDFC9-7473-4E31-B39D-0ABED924B28B}"/>
              </a:ext>
            </a:extLst>
          </p:cNvPr>
          <p:cNvSpPr>
            <a:spLocks noGrp="1"/>
          </p:cNvSpPr>
          <p:nvPr>
            <p:ph type="title"/>
          </p:nvPr>
        </p:nvSpPr>
        <p:spPr/>
        <p:txBody>
          <a:bodyPr/>
          <a:lstStyle/>
          <a:p>
            <a:r>
              <a:rPr lang="sv-SE" dirty="0"/>
              <a:t>Vaccinuttalande från </a:t>
            </a:r>
            <a:r>
              <a:rPr lang="sv-SE" dirty="0" err="1"/>
              <a:t>FoHM</a:t>
            </a:r>
            <a:r>
              <a:rPr lang="sv-SE" dirty="0"/>
              <a:t> idag </a:t>
            </a:r>
            <a:r>
              <a:rPr lang="sv-SE" dirty="0" err="1"/>
              <a:t>kl</a:t>
            </a:r>
            <a:r>
              <a:rPr lang="sv-SE" dirty="0"/>
              <a:t> 14</a:t>
            </a:r>
          </a:p>
        </p:txBody>
      </p:sp>
      <p:sp>
        <p:nvSpPr>
          <p:cNvPr id="3" name="Platshållare för innehåll 2">
            <a:extLst>
              <a:ext uri="{FF2B5EF4-FFF2-40B4-BE49-F238E27FC236}">
                <a16:creationId xmlns:a16="http://schemas.microsoft.com/office/drawing/2014/main" id="{801F5B3F-C0C0-48D4-9165-B9528C294D47}"/>
              </a:ext>
            </a:extLst>
          </p:cNvPr>
          <p:cNvSpPr>
            <a:spLocks noGrp="1"/>
          </p:cNvSpPr>
          <p:nvPr>
            <p:ph idx="1"/>
          </p:nvPr>
        </p:nvSpPr>
        <p:spPr/>
        <p:txBody>
          <a:bodyPr/>
          <a:lstStyle/>
          <a:p>
            <a:r>
              <a:rPr lang="sv-SE" dirty="0"/>
              <a:t>”Samtliga godkända vacciner mot covid-19 skyddar mot sjukdom”</a:t>
            </a:r>
          </a:p>
          <a:p>
            <a:r>
              <a:rPr lang="sv-SE" dirty="0"/>
              <a:t>”Det är klokt att den som erbjuds vaccination mot covid-19 tackar ja, både för sin egen skull och för andras, oavsett vilket vaccin som erbjuds.”</a:t>
            </a:r>
          </a:p>
          <a:p>
            <a:r>
              <a:rPr lang="sv-SE" dirty="0"/>
              <a:t>”Eftersom vaccinerna inte har jämförts med varandra i kliniska prövningar går det inte att jämföra dem sinsemellan.”</a:t>
            </a:r>
          </a:p>
        </p:txBody>
      </p:sp>
      <p:sp>
        <p:nvSpPr>
          <p:cNvPr id="4" name="Underrubrik 3">
            <a:extLst>
              <a:ext uri="{FF2B5EF4-FFF2-40B4-BE49-F238E27FC236}">
                <a16:creationId xmlns:a16="http://schemas.microsoft.com/office/drawing/2014/main" id="{8819AE8E-EACD-463A-B3DB-9874DF9077FB}"/>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189606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5BE79C00-F80C-4D07-AC8B-2914875D3052}"/>
              </a:ext>
            </a:extLst>
          </p:cNvPr>
          <p:cNvSpPr>
            <a:spLocks noGrp="1"/>
          </p:cNvSpPr>
          <p:nvPr>
            <p:ph idx="1"/>
          </p:nvPr>
        </p:nvSpPr>
        <p:spPr>
          <a:xfrm>
            <a:off x="971550" y="873824"/>
            <a:ext cx="5972948" cy="2692857"/>
          </a:xfrm>
        </p:spPr>
        <p:txBody>
          <a:bodyPr/>
          <a:lstStyle/>
          <a:p>
            <a:r>
              <a:rPr lang="sv-SE" dirty="0"/>
              <a:t>Dig själv, din familj, dina arbetskamrater och dina medmänniskor – solidaritetshandling.</a:t>
            </a:r>
          </a:p>
          <a:p>
            <a:r>
              <a:rPr lang="sv-SE" dirty="0"/>
              <a:t>Som en del i vägen tillbaka mot en ”normal” tillvaro och vardag. </a:t>
            </a:r>
          </a:p>
          <a:p>
            <a:r>
              <a:rPr lang="sv-SE" dirty="0"/>
              <a:t>Effektivaste sättet att minska risken för smittspridning.</a:t>
            </a:r>
          </a:p>
          <a:p>
            <a:r>
              <a:rPr lang="sv-SE" dirty="0">
                <a:solidFill>
                  <a:srgbClr val="FF0000"/>
                </a:solidFill>
              </a:rPr>
              <a:t>Oavsett vilket vaccin som erbjuds.</a:t>
            </a:r>
          </a:p>
          <a:p>
            <a:r>
              <a:rPr lang="sv-SE" dirty="0"/>
              <a:t>Pfizer/Moderna måste reserveras för dem med sämst immunförsvar som behöver högst skyddseffekt på kort sikt.</a:t>
            </a:r>
          </a:p>
        </p:txBody>
      </p:sp>
      <p:sp>
        <p:nvSpPr>
          <p:cNvPr id="4" name="Rubrik 1">
            <a:extLst>
              <a:ext uri="{FF2B5EF4-FFF2-40B4-BE49-F238E27FC236}">
                <a16:creationId xmlns:a16="http://schemas.microsoft.com/office/drawing/2014/main" id="{3A0F3D84-9DCE-4779-B9D9-9A3CC1005004}"/>
              </a:ext>
            </a:extLst>
          </p:cNvPr>
          <p:cNvSpPr>
            <a:spLocks noGrp="1"/>
          </p:cNvSpPr>
          <p:nvPr>
            <p:ph type="title"/>
          </p:nvPr>
        </p:nvSpPr>
        <p:spPr>
          <a:xfrm>
            <a:off x="971550" y="340641"/>
            <a:ext cx="4206586" cy="510521"/>
          </a:xfrm>
        </p:spPr>
        <p:txBody>
          <a:bodyPr/>
          <a:lstStyle/>
          <a:p>
            <a:r>
              <a:rPr lang="sv-SE" dirty="0"/>
              <a:t>Vaccin skyddar</a:t>
            </a:r>
            <a:br>
              <a:rPr lang="sv-SE" dirty="0"/>
            </a:br>
            <a:endParaRPr lang="sv-SE" dirty="0"/>
          </a:p>
        </p:txBody>
      </p:sp>
    </p:spTree>
    <p:extLst>
      <p:ext uri="{BB962C8B-B14F-4D97-AF65-F5344CB8AC3E}">
        <p14:creationId xmlns:p14="http://schemas.microsoft.com/office/powerpoint/2010/main" val="359041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5161D7-9A45-4145-ACD3-6498575DC57E}"/>
              </a:ext>
            </a:extLst>
          </p:cNvPr>
          <p:cNvSpPr>
            <a:spLocks noGrp="1"/>
          </p:cNvSpPr>
          <p:nvPr>
            <p:ph type="title"/>
          </p:nvPr>
        </p:nvSpPr>
        <p:spPr/>
        <p:txBody>
          <a:bodyPr/>
          <a:lstStyle/>
          <a:p>
            <a:endParaRPr lang="sv-SE" dirty="0"/>
          </a:p>
        </p:txBody>
      </p:sp>
      <p:sp>
        <p:nvSpPr>
          <p:cNvPr id="4" name="Underrubrik 3">
            <a:extLst>
              <a:ext uri="{FF2B5EF4-FFF2-40B4-BE49-F238E27FC236}">
                <a16:creationId xmlns:a16="http://schemas.microsoft.com/office/drawing/2014/main" id="{434BC24C-0039-4380-B098-03617E1A85E1}"/>
              </a:ext>
            </a:extLst>
          </p:cNvPr>
          <p:cNvSpPr>
            <a:spLocks noGrp="1"/>
          </p:cNvSpPr>
          <p:nvPr>
            <p:ph type="subTitle" idx="10"/>
          </p:nvPr>
        </p:nvSpPr>
        <p:spPr/>
        <p:txBody>
          <a:bodyPr/>
          <a:lstStyle/>
          <a:p>
            <a:endParaRPr lang="sv-SE"/>
          </a:p>
        </p:txBody>
      </p:sp>
      <p:pic>
        <p:nvPicPr>
          <p:cNvPr id="7" name="Platshållare för innehåll 6">
            <a:extLst>
              <a:ext uri="{FF2B5EF4-FFF2-40B4-BE49-F238E27FC236}">
                <a16:creationId xmlns:a16="http://schemas.microsoft.com/office/drawing/2014/main" id="{D283FE47-D065-4418-B10A-B6D9AEAD7111}"/>
              </a:ext>
            </a:extLst>
          </p:cNvPr>
          <p:cNvPicPr>
            <a:picLocks noGrp="1" noChangeAspect="1"/>
          </p:cNvPicPr>
          <p:nvPr>
            <p:ph idx="1"/>
          </p:nvPr>
        </p:nvPicPr>
        <p:blipFill>
          <a:blip r:embed="rId2"/>
          <a:stretch>
            <a:fillRect/>
          </a:stretch>
        </p:blipFill>
        <p:spPr>
          <a:xfrm>
            <a:off x="205815" y="168957"/>
            <a:ext cx="8303185" cy="4805586"/>
          </a:xfrm>
          <a:prstGeom prst="rect">
            <a:avLst/>
          </a:prstGeom>
        </p:spPr>
      </p:pic>
    </p:spTree>
    <p:extLst>
      <p:ext uri="{BB962C8B-B14F-4D97-AF65-F5344CB8AC3E}">
        <p14:creationId xmlns:p14="http://schemas.microsoft.com/office/powerpoint/2010/main" val="986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7C857A6-F822-4749-9544-FDF846DDB062}"/>
              </a:ext>
            </a:extLst>
          </p:cNvPr>
          <p:cNvSpPr>
            <a:spLocks noGrp="1"/>
          </p:cNvSpPr>
          <p:nvPr>
            <p:ph type="title"/>
          </p:nvPr>
        </p:nvSpPr>
        <p:spPr/>
        <p:txBody>
          <a:bodyPr/>
          <a:lstStyle/>
          <a:p>
            <a:endParaRPr lang="sv-SE"/>
          </a:p>
        </p:txBody>
      </p:sp>
      <p:sp>
        <p:nvSpPr>
          <p:cNvPr id="6" name="Underrubrik 5">
            <a:extLst>
              <a:ext uri="{FF2B5EF4-FFF2-40B4-BE49-F238E27FC236}">
                <a16:creationId xmlns:a16="http://schemas.microsoft.com/office/drawing/2014/main" id="{777D0E83-409F-45B0-AB6D-23831EE877BE}"/>
              </a:ext>
            </a:extLst>
          </p:cNvPr>
          <p:cNvSpPr>
            <a:spLocks noGrp="1"/>
          </p:cNvSpPr>
          <p:nvPr>
            <p:ph type="subTitle" idx="10"/>
          </p:nvPr>
        </p:nvSpPr>
        <p:spPr/>
        <p:txBody>
          <a:bodyPr/>
          <a:lstStyle/>
          <a:p>
            <a:endParaRPr lang="sv-SE"/>
          </a:p>
        </p:txBody>
      </p:sp>
      <p:pic>
        <p:nvPicPr>
          <p:cNvPr id="7" name="Platshållare för innehåll 6">
            <a:extLst>
              <a:ext uri="{FF2B5EF4-FFF2-40B4-BE49-F238E27FC236}">
                <a16:creationId xmlns:a16="http://schemas.microsoft.com/office/drawing/2014/main" id="{1D5E3941-E6DB-4958-8214-AC27407525BF}"/>
              </a:ext>
            </a:extLst>
          </p:cNvPr>
          <p:cNvPicPr>
            <a:picLocks noGrp="1" noChangeAspect="1"/>
          </p:cNvPicPr>
          <p:nvPr>
            <p:ph idx="1"/>
          </p:nvPr>
        </p:nvPicPr>
        <p:blipFill>
          <a:blip r:embed="rId2"/>
          <a:stretch>
            <a:fillRect/>
          </a:stretch>
        </p:blipFill>
        <p:spPr>
          <a:xfrm>
            <a:off x="671449" y="898652"/>
            <a:ext cx="7801101" cy="4046042"/>
          </a:xfrm>
          <a:prstGeom prst="rect">
            <a:avLst/>
          </a:prstGeom>
        </p:spPr>
      </p:pic>
    </p:spTree>
    <p:extLst>
      <p:ext uri="{BB962C8B-B14F-4D97-AF65-F5344CB8AC3E}">
        <p14:creationId xmlns:p14="http://schemas.microsoft.com/office/powerpoint/2010/main" val="80369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0CC295-D122-4D8F-B838-A61E358E16E6}"/>
              </a:ext>
            </a:extLst>
          </p:cNvPr>
          <p:cNvSpPr>
            <a:spLocks noGrp="1"/>
          </p:cNvSpPr>
          <p:nvPr>
            <p:ph type="title"/>
          </p:nvPr>
        </p:nvSpPr>
        <p:spPr/>
        <p:txBody>
          <a:bodyPr/>
          <a:lstStyle/>
          <a:p>
            <a:r>
              <a:rPr lang="sv-SE" dirty="0"/>
              <a:t>Aktuellt</a:t>
            </a:r>
          </a:p>
        </p:txBody>
      </p:sp>
      <p:sp>
        <p:nvSpPr>
          <p:cNvPr id="3" name="Platshållare för innehåll 2">
            <a:extLst>
              <a:ext uri="{FF2B5EF4-FFF2-40B4-BE49-F238E27FC236}">
                <a16:creationId xmlns:a16="http://schemas.microsoft.com/office/drawing/2014/main" id="{F7975D38-AF5B-4B6E-913E-A5CD43200523}"/>
              </a:ext>
            </a:extLst>
          </p:cNvPr>
          <p:cNvSpPr>
            <a:spLocks noGrp="1"/>
          </p:cNvSpPr>
          <p:nvPr>
            <p:ph idx="1"/>
          </p:nvPr>
        </p:nvSpPr>
        <p:spPr/>
        <p:txBody>
          <a:bodyPr/>
          <a:lstStyle/>
          <a:p>
            <a:r>
              <a:rPr lang="sv-SE" dirty="0"/>
              <a:t>Den nedåtgående trenden bruten</a:t>
            </a:r>
          </a:p>
          <a:p>
            <a:pPr lvl="1">
              <a:buFont typeface="Wingdings" panose="05000000000000000000" pitchFamily="2" charset="2"/>
              <a:buChar char="ü"/>
            </a:pPr>
            <a:r>
              <a:rPr lang="sv-SE" dirty="0"/>
              <a:t>5-8/2:45</a:t>
            </a:r>
          </a:p>
          <a:p>
            <a:pPr lvl="1">
              <a:buFont typeface="Wingdings" panose="05000000000000000000" pitchFamily="2" charset="2"/>
              <a:buChar char="ü"/>
            </a:pPr>
            <a:r>
              <a:rPr lang="sv-SE" dirty="0"/>
              <a:t>12-15/2: 50</a:t>
            </a:r>
          </a:p>
          <a:p>
            <a:pPr lvl="1">
              <a:buFont typeface="Wingdings" panose="05000000000000000000" pitchFamily="2" charset="2"/>
              <a:buChar char="ü"/>
            </a:pPr>
            <a:r>
              <a:rPr lang="sv-SE" dirty="0"/>
              <a:t>19-22/2: 68</a:t>
            </a:r>
          </a:p>
          <a:p>
            <a:r>
              <a:rPr lang="sv-SE" dirty="0"/>
              <a:t>6 fall av den brittiska mutanten</a:t>
            </a:r>
          </a:p>
          <a:p>
            <a:pPr lvl="1">
              <a:buFont typeface="Wingdings" panose="05000000000000000000" pitchFamily="2" charset="2"/>
              <a:buChar char="ü"/>
            </a:pPr>
            <a:r>
              <a:rPr lang="sv-SE" dirty="0"/>
              <a:t>En med utlandskoppling</a:t>
            </a:r>
          </a:p>
          <a:p>
            <a:pPr lvl="1">
              <a:buFont typeface="Wingdings" panose="05000000000000000000" pitchFamily="2" charset="2"/>
              <a:buChar char="ü"/>
            </a:pPr>
            <a:r>
              <a:rPr lang="sv-SE" dirty="0"/>
              <a:t>En med koppling till annan region</a:t>
            </a:r>
          </a:p>
        </p:txBody>
      </p:sp>
      <p:sp>
        <p:nvSpPr>
          <p:cNvPr id="4" name="Underrubrik 3">
            <a:extLst>
              <a:ext uri="{FF2B5EF4-FFF2-40B4-BE49-F238E27FC236}">
                <a16:creationId xmlns:a16="http://schemas.microsoft.com/office/drawing/2014/main" id="{B18BCCCB-5524-460A-9B84-E95AB40656A9}"/>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117085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DFAE2-CBF8-413A-BDB9-F575685B0E1C}"/>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7B4106F6-6399-4518-8BE0-DA841E0B3512}"/>
              </a:ext>
            </a:extLst>
          </p:cNvPr>
          <p:cNvPicPr>
            <a:picLocks noGrp="1" noChangeAspect="1"/>
          </p:cNvPicPr>
          <p:nvPr>
            <p:ph idx="1"/>
          </p:nvPr>
        </p:nvPicPr>
        <p:blipFill>
          <a:blip r:embed="rId2"/>
          <a:stretch>
            <a:fillRect/>
          </a:stretch>
        </p:blipFill>
        <p:spPr>
          <a:xfrm>
            <a:off x="350628" y="198806"/>
            <a:ext cx="6857131" cy="4809770"/>
          </a:xfrm>
          <a:prstGeom prst="rect">
            <a:avLst/>
          </a:prstGeom>
        </p:spPr>
      </p:pic>
      <p:sp>
        <p:nvSpPr>
          <p:cNvPr id="4" name="Underrubrik 3">
            <a:extLst>
              <a:ext uri="{FF2B5EF4-FFF2-40B4-BE49-F238E27FC236}">
                <a16:creationId xmlns:a16="http://schemas.microsoft.com/office/drawing/2014/main" id="{9CD4D8B1-F452-4B96-82E0-C8BBF6487312}"/>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132734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B070E5-FD8C-47BF-9034-8D90E2043874}"/>
              </a:ext>
            </a:extLst>
          </p:cNvPr>
          <p:cNvSpPr>
            <a:spLocks noGrp="1"/>
          </p:cNvSpPr>
          <p:nvPr>
            <p:ph type="title"/>
          </p:nvPr>
        </p:nvSpPr>
        <p:spPr/>
        <p:txBody>
          <a:bodyPr/>
          <a:lstStyle/>
          <a:p>
            <a:r>
              <a:rPr lang="sv-SE" dirty="0" err="1"/>
              <a:t>Covidfall</a:t>
            </a:r>
            <a:r>
              <a:rPr lang="sv-SE" dirty="0"/>
              <a:t> i Blekinge</a:t>
            </a:r>
          </a:p>
        </p:txBody>
      </p:sp>
      <p:sp>
        <p:nvSpPr>
          <p:cNvPr id="3" name="Platshållare för innehåll 2">
            <a:extLst>
              <a:ext uri="{FF2B5EF4-FFF2-40B4-BE49-F238E27FC236}">
                <a16:creationId xmlns:a16="http://schemas.microsoft.com/office/drawing/2014/main" id="{FA566340-F0F9-4B09-A374-F43AC21CFF62}"/>
              </a:ext>
            </a:extLst>
          </p:cNvPr>
          <p:cNvSpPr>
            <a:spLocks noGrp="1"/>
          </p:cNvSpPr>
          <p:nvPr>
            <p:ph idx="1"/>
          </p:nvPr>
        </p:nvSpPr>
        <p:spPr/>
        <p:txBody>
          <a:bodyPr/>
          <a:lstStyle/>
          <a:p>
            <a:r>
              <a:rPr lang="sv-SE" dirty="0"/>
              <a:t>Nov: 1067</a:t>
            </a:r>
          </a:p>
          <a:p>
            <a:r>
              <a:rPr lang="sv-SE" dirty="0"/>
              <a:t>Dec: 2624</a:t>
            </a:r>
          </a:p>
          <a:p>
            <a:r>
              <a:rPr lang="sv-SE" dirty="0"/>
              <a:t>Jan: 2582</a:t>
            </a:r>
          </a:p>
          <a:p>
            <a:r>
              <a:rPr lang="sv-SE" dirty="0" err="1"/>
              <a:t>Febr</a:t>
            </a:r>
            <a:r>
              <a:rPr lang="sv-SE" dirty="0"/>
              <a:t> (22/2): 596</a:t>
            </a:r>
          </a:p>
          <a:p>
            <a:r>
              <a:rPr lang="sv-SE" dirty="0"/>
              <a:t>Dödsfall 31/3-12/1: 57</a:t>
            </a:r>
          </a:p>
          <a:p>
            <a:r>
              <a:rPr lang="sv-SE" dirty="0"/>
              <a:t>Dödsfall totalt: 114 (0,71/1000 </a:t>
            </a:r>
            <a:r>
              <a:rPr lang="sv-SE" dirty="0" err="1"/>
              <a:t>inv</a:t>
            </a:r>
            <a:r>
              <a:rPr lang="sv-SE" dirty="0"/>
              <a:t> jmf Sverige 1,26)</a:t>
            </a:r>
          </a:p>
        </p:txBody>
      </p:sp>
      <p:sp>
        <p:nvSpPr>
          <p:cNvPr id="4" name="Underrubrik 3">
            <a:extLst>
              <a:ext uri="{FF2B5EF4-FFF2-40B4-BE49-F238E27FC236}">
                <a16:creationId xmlns:a16="http://schemas.microsoft.com/office/drawing/2014/main" id="{00B40BE9-13C0-4B89-BD1B-6CA71C89C7C3}"/>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387318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2FD033-9256-4D72-847B-C29C466F1114}"/>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DC5BB9A0-C770-40D5-8D83-6577DC467DA7}"/>
              </a:ext>
            </a:extLst>
          </p:cNvPr>
          <p:cNvPicPr>
            <a:picLocks noGrp="1" noChangeAspect="1"/>
          </p:cNvPicPr>
          <p:nvPr>
            <p:ph idx="1"/>
          </p:nvPr>
        </p:nvPicPr>
        <p:blipFill>
          <a:blip r:embed="rId2"/>
          <a:stretch>
            <a:fillRect/>
          </a:stretch>
        </p:blipFill>
        <p:spPr>
          <a:xfrm>
            <a:off x="290481" y="212475"/>
            <a:ext cx="8193118" cy="4718550"/>
          </a:xfrm>
          <a:prstGeom prst="rect">
            <a:avLst/>
          </a:prstGeom>
        </p:spPr>
      </p:pic>
      <p:sp>
        <p:nvSpPr>
          <p:cNvPr id="4" name="Underrubrik 3">
            <a:extLst>
              <a:ext uri="{FF2B5EF4-FFF2-40B4-BE49-F238E27FC236}">
                <a16:creationId xmlns:a16="http://schemas.microsoft.com/office/drawing/2014/main" id="{5B890C6D-9DE3-4671-B159-1B1BB1955F7D}"/>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83880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EFA444-F331-4FBD-9C4A-D3F9241C5EB2}"/>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55E44DB3-7B54-49E3-BDDA-EFF7F2F595BB}"/>
              </a:ext>
            </a:extLst>
          </p:cNvPr>
          <p:cNvPicPr>
            <a:picLocks noGrp="1" noChangeAspect="1"/>
          </p:cNvPicPr>
          <p:nvPr>
            <p:ph idx="1"/>
          </p:nvPr>
        </p:nvPicPr>
        <p:blipFill>
          <a:blip r:embed="rId2"/>
          <a:stretch>
            <a:fillRect/>
          </a:stretch>
        </p:blipFill>
        <p:spPr>
          <a:xfrm>
            <a:off x="433619" y="303723"/>
            <a:ext cx="7482714" cy="4583346"/>
          </a:xfrm>
          <a:prstGeom prst="rect">
            <a:avLst/>
          </a:prstGeom>
        </p:spPr>
      </p:pic>
      <p:sp>
        <p:nvSpPr>
          <p:cNvPr id="4" name="Underrubrik 3">
            <a:extLst>
              <a:ext uri="{FF2B5EF4-FFF2-40B4-BE49-F238E27FC236}">
                <a16:creationId xmlns:a16="http://schemas.microsoft.com/office/drawing/2014/main" id="{099627C2-5ACB-40AE-8B3F-E5BE21A4013D}"/>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308376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4EC80F-97F3-49CF-B735-9DD52C29AE42}"/>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673163FF-1C74-49A1-A91F-96C940A4DC2E}"/>
              </a:ext>
            </a:extLst>
          </p:cNvPr>
          <p:cNvPicPr>
            <a:picLocks noGrp="1" noChangeAspect="1"/>
          </p:cNvPicPr>
          <p:nvPr>
            <p:ph idx="1"/>
          </p:nvPr>
        </p:nvPicPr>
        <p:blipFill>
          <a:blip r:embed="rId2"/>
          <a:stretch>
            <a:fillRect/>
          </a:stretch>
        </p:blipFill>
        <p:spPr>
          <a:xfrm>
            <a:off x="333527" y="251264"/>
            <a:ext cx="8476946" cy="4640971"/>
          </a:xfrm>
          <a:prstGeom prst="rect">
            <a:avLst/>
          </a:prstGeom>
        </p:spPr>
      </p:pic>
      <p:sp>
        <p:nvSpPr>
          <p:cNvPr id="4" name="Underrubrik 3">
            <a:extLst>
              <a:ext uri="{FF2B5EF4-FFF2-40B4-BE49-F238E27FC236}">
                <a16:creationId xmlns:a16="http://schemas.microsoft.com/office/drawing/2014/main" id="{267BA356-2105-41DB-AF04-079436604259}"/>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3220206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92455-0D79-46DF-90F2-CD385761D073}"/>
              </a:ext>
            </a:extLst>
          </p:cNvPr>
          <p:cNvSpPr>
            <a:spLocks noGrp="1"/>
          </p:cNvSpPr>
          <p:nvPr>
            <p:ph type="title"/>
          </p:nvPr>
        </p:nvSpPr>
        <p:spPr/>
        <p:txBody>
          <a:bodyPr/>
          <a:lstStyle/>
          <a:p>
            <a:r>
              <a:rPr lang="sv-SE" dirty="0"/>
              <a:t>Nationella allmänna råd fr o m 14/12</a:t>
            </a:r>
          </a:p>
        </p:txBody>
      </p:sp>
      <p:sp>
        <p:nvSpPr>
          <p:cNvPr id="3" name="Platshållare för innehåll 2">
            <a:extLst>
              <a:ext uri="{FF2B5EF4-FFF2-40B4-BE49-F238E27FC236}">
                <a16:creationId xmlns:a16="http://schemas.microsoft.com/office/drawing/2014/main" id="{BD564FB6-0602-4184-BC85-F268853D3C95}"/>
              </a:ext>
            </a:extLst>
          </p:cNvPr>
          <p:cNvSpPr>
            <a:spLocks noGrp="1"/>
          </p:cNvSpPr>
          <p:nvPr>
            <p:ph idx="1"/>
          </p:nvPr>
        </p:nvSpPr>
        <p:spPr/>
        <p:txBody>
          <a:bodyPr/>
          <a:lstStyle/>
          <a:p>
            <a:r>
              <a:rPr lang="sv-SE" dirty="0"/>
              <a:t>Du är skyldig att vidta försiktighetsåtgärder för att skydda dig själv och andra mot spridning av covid-19</a:t>
            </a:r>
          </a:p>
          <a:p>
            <a:pPr lvl="1">
              <a:buFont typeface="Wingdings" panose="05000000000000000000" pitchFamily="2" charset="2"/>
              <a:buChar char="ü"/>
            </a:pPr>
            <a:r>
              <a:rPr lang="sv-SE" dirty="0"/>
              <a:t>Stanna hemma vid symptom</a:t>
            </a:r>
          </a:p>
          <a:p>
            <a:pPr lvl="1">
              <a:buFont typeface="Wingdings" panose="05000000000000000000" pitchFamily="2" charset="2"/>
              <a:buChar char="ü"/>
            </a:pPr>
            <a:r>
              <a:rPr lang="sv-SE" dirty="0"/>
              <a:t>Begränsa nya nära kontakter</a:t>
            </a:r>
          </a:p>
          <a:p>
            <a:pPr lvl="1">
              <a:buFont typeface="Wingdings" panose="05000000000000000000" pitchFamily="2" charset="2"/>
              <a:buChar char="ü"/>
            </a:pPr>
            <a:r>
              <a:rPr lang="sv-SE" dirty="0">
                <a:solidFill>
                  <a:srgbClr val="FF0000"/>
                </a:solidFill>
              </a:rPr>
              <a:t>Håll avstånd, undvik trängsel</a:t>
            </a:r>
          </a:p>
          <a:p>
            <a:pPr lvl="1">
              <a:buFont typeface="Wingdings" panose="05000000000000000000" pitchFamily="2" charset="2"/>
              <a:buChar char="ü"/>
            </a:pPr>
            <a:r>
              <a:rPr lang="sv-SE" dirty="0"/>
              <a:t>Arbeta hemifrån</a:t>
            </a:r>
          </a:p>
          <a:p>
            <a:pPr lvl="1">
              <a:buFont typeface="Wingdings" panose="05000000000000000000" pitchFamily="2" charset="2"/>
              <a:buChar char="ü"/>
            </a:pPr>
            <a:r>
              <a:rPr lang="sv-SE" dirty="0"/>
              <a:t>Res säkert, inte minst </a:t>
            </a:r>
            <a:r>
              <a:rPr lang="sv-SE"/>
              <a:t>till sportlovet </a:t>
            </a:r>
            <a:r>
              <a:rPr lang="sv-SE" dirty="0"/>
              <a:t>– </a:t>
            </a:r>
            <a:r>
              <a:rPr lang="sv-SE" dirty="0">
                <a:solidFill>
                  <a:srgbClr val="FF0000"/>
                </a:solidFill>
              </a:rPr>
              <a:t>spridning av </a:t>
            </a:r>
            <a:r>
              <a:rPr lang="sv-SE">
                <a:solidFill>
                  <a:srgbClr val="FF0000"/>
                </a:solidFill>
              </a:rPr>
              <a:t>muterade virus </a:t>
            </a:r>
            <a:r>
              <a:rPr lang="sv-SE" dirty="0">
                <a:solidFill>
                  <a:srgbClr val="FF0000"/>
                </a:solidFill>
              </a:rPr>
              <a:t>i Sälen!</a:t>
            </a:r>
          </a:p>
          <a:p>
            <a:r>
              <a:rPr lang="sv-SE" b="1" dirty="0">
                <a:solidFill>
                  <a:srgbClr val="FF0000"/>
                </a:solidFill>
              </a:rPr>
              <a:t>FARAN ÄR  INTE ÖVER</a:t>
            </a:r>
          </a:p>
        </p:txBody>
      </p:sp>
      <p:sp>
        <p:nvSpPr>
          <p:cNvPr id="4" name="Underrubrik 3">
            <a:extLst>
              <a:ext uri="{FF2B5EF4-FFF2-40B4-BE49-F238E27FC236}">
                <a16:creationId xmlns:a16="http://schemas.microsoft.com/office/drawing/2014/main" id="{9F8C1BDE-A330-4AF5-806F-3F3D0DF1A565}"/>
              </a:ext>
            </a:extLst>
          </p:cNvPr>
          <p:cNvSpPr>
            <a:spLocks noGrp="1"/>
          </p:cNvSpPr>
          <p:nvPr>
            <p:ph type="subTitle" idx="10"/>
          </p:nvPr>
        </p:nvSpPr>
        <p:spPr/>
        <p:txBody>
          <a:bodyPr/>
          <a:lstStyle/>
          <a:p>
            <a:endParaRPr lang="sv-SE"/>
          </a:p>
        </p:txBody>
      </p:sp>
    </p:spTree>
    <p:extLst>
      <p:ext uri="{BB962C8B-B14F-4D97-AF65-F5344CB8AC3E}">
        <p14:creationId xmlns:p14="http://schemas.microsoft.com/office/powerpoint/2010/main" val="3608752523"/>
      </p:ext>
    </p:extLst>
  </p:cSld>
  <p:clrMapOvr>
    <a:masterClrMapping/>
  </p:clrMapOvr>
</p:sld>
</file>

<file path=ppt/theme/theme1.xml><?xml version="1.0" encoding="utf-8"?>
<a:theme xmlns:a="http://schemas.openxmlformats.org/drawingml/2006/main" name="16_9_Presentation">
  <a:themeElements>
    <a:clrScheme name="Region Blekinge">
      <a:dk1>
        <a:sysClr val="windowText" lastClr="000000"/>
      </a:dk1>
      <a:lt1>
        <a:sysClr val="window" lastClr="FFFFFF"/>
      </a:lt1>
      <a:dk2>
        <a:srgbClr val="003D7C"/>
      </a:dk2>
      <a:lt2>
        <a:srgbClr val="FFFFFF"/>
      </a:lt2>
      <a:accent1>
        <a:srgbClr val="00A6E2"/>
      </a:accent1>
      <a:accent2>
        <a:srgbClr val="003D7C"/>
      </a:accent2>
      <a:accent3>
        <a:srgbClr val="98C21D"/>
      </a:accent3>
      <a:accent4>
        <a:srgbClr val="2D934F"/>
      </a:accent4>
      <a:accent5>
        <a:srgbClr val="D7007F"/>
      </a:accent5>
      <a:accent6>
        <a:srgbClr val="F18700"/>
      </a:accent6>
      <a:hlink>
        <a:srgbClr val="6E368C"/>
      </a:hlink>
      <a:folHlink>
        <a:srgbClr val="E3183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3A6B94AB-9AC6-493E-B36B-B750673A9344}" vid="{6AD9B554-5742-433C-BC9E-516D400D925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114</TotalTime>
  <Words>399</Words>
  <Application>Microsoft Office PowerPoint</Application>
  <PresentationFormat>Bildspel på skärmen (16:9)</PresentationFormat>
  <Paragraphs>39</Paragraphs>
  <Slides>12</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Corbel</vt:lpstr>
      <vt:lpstr>Wingdings</vt:lpstr>
      <vt:lpstr>16_9_Presentation</vt:lpstr>
      <vt:lpstr>Lägesbild covid-19</vt:lpstr>
      <vt:lpstr>PowerPoint-presentation</vt:lpstr>
      <vt:lpstr>Aktuellt</vt:lpstr>
      <vt:lpstr>PowerPoint-presentation</vt:lpstr>
      <vt:lpstr>Covidfall i Blekinge</vt:lpstr>
      <vt:lpstr>PowerPoint-presentation</vt:lpstr>
      <vt:lpstr>PowerPoint-presentation</vt:lpstr>
      <vt:lpstr>PowerPoint-presentation</vt:lpstr>
      <vt:lpstr>Nationella allmänna råd fr o m 14/12</vt:lpstr>
      <vt:lpstr>Vaccinuttalande från FoHM idag kl 14</vt:lpstr>
      <vt:lpstr>Vaccin skyddar </vt:lpstr>
      <vt:lpstr>PowerPoint-presentation</vt:lpstr>
    </vt:vector>
  </TitlesOfParts>
  <Company>Landstinget Blekinge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 på presentation</dc:title>
  <dc:creator>Wittesjö, Bengt</dc:creator>
  <cp:lastModifiedBy>Wittesjö, Bengt</cp:lastModifiedBy>
  <cp:revision>14</cp:revision>
  <dcterms:created xsi:type="dcterms:W3CDTF">2021-02-23T06:37:55Z</dcterms:created>
  <dcterms:modified xsi:type="dcterms:W3CDTF">2021-02-23T10:28:27Z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åk">
    <vt:lpwstr>Svenska (Sverige)</vt:lpwstr>
  </property>
  <property fmtid="{D5CDD505-2E9C-101B-9397-08002B2CF9AE}" pid="3" name="MSIP_Label_fbac6341-7359-42b1-877b-46cac6ea067b_Enabled">
    <vt:lpwstr>True</vt:lpwstr>
  </property>
  <property fmtid="{D5CDD505-2E9C-101B-9397-08002B2CF9AE}" pid="4" name="MSIP_Label_fbac6341-7359-42b1-877b-46cac6ea067b_SiteId">
    <vt:lpwstr>b864d79d-1d58-48a3-b396-10684dbf5445</vt:lpwstr>
  </property>
  <property fmtid="{D5CDD505-2E9C-101B-9397-08002B2CF9AE}" pid="5" name="MSIP_Label_fbac6341-7359-42b1-877b-46cac6ea067b_Owner">
    <vt:lpwstr>bengt.wittesjo@regionblekinge.se</vt:lpwstr>
  </property>
  <property fmtid="{D5CDD505-2E9C-101B-9397-08002B2CF9AE}" pid="6" name="MSIP_Label_fbac6341-7359-42b1-877b-46cac6ea067b_SetDate">
    <vt:lpwstr>2021-02-23T07:13:44.0036153Z</vt:lpwstr>
  </property>
  <property fmtid="{D5CDD505-2E9C-101B-9397-08002B2CF9AE}" pid="7" name="MSIP_Label_fbac6341-7359-42b1-877b-46cac6ea067b_Name">
    <vt:lpwstr>Intern</vt:lpwstr>
  </property>
  <property fmtid="{D5CDD505-2E9C-101B-9397-08002B2CF9AE}" pid="8" name="MSIP_Label_fbac6341-7359-42b1-877b-46cac6ea067b_Application">
    <vt:lpwstr>Microsoft Azure Information Protection</vt:lpwstr>
  </property>
  <property fmtid="{D5CDD505-2E9C-101B-9397-08002B2CF9AE}" pid="9" name="MSIP_Label_fbac6341-7359-42b1-877b-46cac6ea067b_ActionId">
    <vt:lpwstr>8b7e42f4-db6b-47e3-9a57-d016d43b0f2e</vt:lpwstr>
  </property>
  <property fmtid="{D5CDD505-2E9C-101B-9397-08002B2CF9AE}" pid="10" name="MSIP_Label_fbac6341-7359-42b1-877b-46cac6ea067b_Extended_MSFT_Method">
    <vt:lpwstr>Automatic</vt:lpwstr>
  </property>
  <property fmtid="{D5CDD505-2E9C-101B-9397-08002B2CF9AE}" pid="11" name="Sensitivity">
    <vt:lpwstr>Intern</vt:lpwstr>
  </property>
</Properties>
</file>